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17"/>
  </p:notesMasterIdLst>
  <p:sldIdLst>
    <p:sldId id="1968" r:id="rId2"/>
    <p:sldId id="3196" r:id="rId3"/>
    <p:sldId id="3198" r:id="rId4"/>
    <p:sldId id="3200" r:id="rId5"/>
    <p:sldId id="3199" r:id="rId6"/>
    <p:sldId id="3206" r:id="rId7"/>
    <p:sldId id="3202" r:id="rId8"/>
    <p:sldId id="3207" r:id="rId9"/>
    <p:sldId id="3208" r:id="rId10"/>
    <p:sldId id="3209" r:id="rId11"/>
    <p:sldId id="3210" r:id="rId12"/>
    <p:sldId id="3205" r:id="rId13"/>
    <p:sldId id="3213" r:id="rId14"/>
    <p:sldId id="3212" r:id="rId15"/>
    <p:sldId id="1807" r:id="rId16"/>
  </p:sldIdLst>
  <p:sldSz cx="12193588" cy="6858000"/>
  <p:notesSz cx="6858000" cy="9144000"/>
  <p:defaultTextStyle>
    <a:defPPr>
      <a:defRPr lang="de-DE"/>
    </a:defPPr>
    <a:lvl1pPr marL="0" algn="l" defTabSz="91444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1pPr>
    <a:lvl2pPr marL="457223" algn="l" defTabSz="91444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2pPr>
    <a:lvl3pPr marL="914446" algn="l" defTabSz="91444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3pPr>
    <a:lvl4pPr marL="1371669" algn="l" defTabSz="91444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4pPr>
    <a:lvl5pPr marL="1828891" algn="l" defTabSz="91444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5pPr>
    <a:lvl6pPr marL="2286114" algn="l" defTabSz="91444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6pPr>
    <a:lvl7pPr marL="2743337" algn="l" defTabSz="91444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7pPr>
    <a:lvl8pPr marL="3200560" algn="l" defTabSz="91444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8pPr>
    <a:lvl9pPr marL="3657783" algn="l" defTabSz="91444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ur Sattarov" initials="T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38761D"/>
    <a:srgbClr val="FCE8D2"/>
    <a:srgbClr val="4A86E8"/>
    <a:srgbClr val="BFE5FF"/>
    <a:srgbClr val="40C3FF"/>
    <a:srgbClr val="FABFFF"/>
    <a:srgbClr val="F692FF"/>
    <a:srgbClr val="D9EAD3"/>
    <a:srgbClr val="C9D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9" autoAdjust="0"/>
    <p:restoredTop sz="96266" autoAdjust="0"/>
  </p:normalViewPr>
  <p:slideViewPr>
    <p:cSldViewPr>
      <p:cViewPr varScale="1">
        <p:scale>
          <a:sx n="126" d="100"/>
          <a:sy n="126" d="100"/>
        </p:scale>
        <p:origin x="5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8126D-F1FF-4280-B26A-C914734A54A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81D315-616B-455E-99EE-5811D8263873}">
      <dgm:prSet custT="1"/>
      <dgm:spPr/>
      <dgm:t>
        <a:bodyPr/>
        <a:lstStyle/>
        <a:p>
          <a:r>
            <a:rPr lang="sq-AL" sz="2400" b="1" u="none" dirty="0">
              <a:latin typeface="Titillium Web" pitchFamily="2" charset="77"/>
            </a:rPr>
            <a:t>Initial Ensemble Prediction</a:t>
          </a:r>
          <a:endParaRPr lang="en-US" sz="2400" b="1" u="none" dirty="0">
            <a:latin typeface="Titillium Web" pitchFamily="2" charset="77"/>
          </a:endParaRPr>
        </a:p>
      </dgm:t>
    </dgm:pt>
    <dgm:pt modelId="{09C391F2-7E8E-40CB-A7CA-BBFD2296F8DE}" type="parTrans" cxnId="{F33EA9AC-2B07-4BC9-BB5E-FF7ECBFEDE66}">
      <dgm:prSet/>
      <dgm:spPr/>
      <dgm:t>
        <a:bodyPr/>
        <a:lstStyle/>
        <a:p>
          <a:endParaRPr lang="en-US"/>
        </a:p>
      </dgm:t>
    </dgm:pt>
    <dgm:pt modelId="{58728C16-042F-49FD-8BA1-D12582D1CB76}" type="sibTrans" cxnId="{F33EA9AC-2B07-4BC9-BB5E-FF7ECBFEDE66}">
      <dgm:prSet/>
      <dgm:spPr/>
      <dgm:t>
        <a:bodyPr/>
        <a:lstStyle/>
        <a:p>
          <a:endParaRPr lang="en-US"/>
        </a:p>
      </dgm:t>
    </dgm:pt>
    <dgm:pt modelId="{B9A058F1-05AB-46A5-BA85-243E74539577}">
      <dgm:prSet custT="1"/>
      <dgm:spPr/>
      <dgm:t>
        <a:bodyPr/>
        <a:lstStyle/>
        <a:p>
          <a:r>
            <a:rPr lang="en-US" sz="2400" b="1" dirty="0">
              <a:latin typeface="Titillium Web" pitchFamily="2" charset="77"/>
            </a:rPr>
            <a:t>Adaptive Thresholding</a:t>
          </a:r>
        </a:p>
      </dgm:t>
    </dgm:pt>
    <dgm:pt modelId="{73DD9090-6FE7-4E28-9AEA-3E1113FECF79}" type="parTrans" cxnId="{CB7C3D4A-BB96-4E44-84EE-88D605B3F1DC}">
      <dgm:prSet/>
      <dgm:spPr/>
      <dgm:t>
        <a:bodyPr/>
        <a:lstStyle/>
        <a:p>
          <a:endParaRPr lang="en-US"/>
        </a:p>
      </dgm:t>
    </dgm:pt>
    <dgm:pt modelId="{4A85CECA-5746-4A6D-A632-A56F58169FA3}" type="sibTrans" cxnId="{CB7C3D4A-BB96-4E44-84EE-88D605B3F1DC}">
      <dgm:prSet/>
      <dgm:spPr/>
      <dgm:t>
        <a:bodyPr/>
        <a:lstStyle/>
        <a:p>
          <a:endParaRPr lang="en-US"/>
        </a:p>
      </dgm:t>
    </dgm:pt>
    <dgm:pt modelId="{DFFDBB6E-33C1-4B42-9B03-C8574BC1DED9}">
      <dgm:prSet custT="1"/>
      <dgm:spPr/>
      <dgm:t>
        <a:bodyPr/>
        <a:lstStyle/>
        <a:p>
          <a:r>
            <a:rPr lang="en-US" sz="2400" b="1" i="0" u="none" dirty="0">
              <a:latin typeface="Titillium Web" pitchFamily="2" charset="77"/>
            </a:rPr>
            <a:t>Select High-Confidence Samples</a:t>
          </a:r>
          <a:endParaRPr lang="en-US" sz="2400" b="1" dirty="0">
            <a:latin typeface="Titillium Web" pitchFamily="2" charset="77"/>
          </a:endParaRPr>
        </a:p>
      </dgm:t>
    </dgm:pt>
    <dgm:pt modelId="{838B7B80-87A5-4D63-A99F-5C64EDC4D563}" type="parTrans" cxnId="{5B906A71-0C4C-4220-8D0F-EEA5CBBC2684}">
      <dgm:prSet/>
      <dgm:spPr/>
      <dgm:t>
        <a:bodyPr/>
        <a:lstStyle/>
        <a:p>
          <a:endParaRPr lang="en-US"/>
        </a:p>
      </dgm:t>
    </dgm:pt>
    <dgm:pt modelId="{10A2EF95-AA22-45DF-8AAE-D0ABC0715C70}" type="sibTrans" cxnId="{5B906A71-0C4C-4220-8D0F-EEA5CBBC2684}">
      <dgm:prSet/>
      <dgm:spPr/>
      <dgm:t>
        <a:bodyPr/>
        <a:lstStyle/>
        <a:p>
          <a:endParaRPr lang="en-US"/>
        </a:p>
      </dgm:t>
    </dgm:pt>
    <dgm:pt modelId="{2F9B6CD6-D4C3-4433-94C6-656629E7C67E}">
      <dgm:prSet custT="1"/>
      <dgm:spPr/>
      <dgm:t>
        <a:bodyPr/>
        <a:lstStyle/>
        <a:p>
          <a:pPr>
            <a:buNone/>
          </a:pPr>
          <a:r>
            <a:rPr lang="en-US" sz="2000" b="0" i="0" u="none" dirty="0">
              <a:latin typeface="Titillium Web" pitchFamily="2" charset="77"/>
            </a:rPr>
            <a:t>Keep only predictions ≥ threshold for each class</a:t>
          </a:r>
          <a:endParaRPr lang="en-US" sz="2000" dirty="0">
            <a:latin typeface="Titillium Web" pitchFamily="2" charset="77"/>
          </a:endParaRPr>
        </a:p>
      </dgm:t>
    </dgm:pt>
    <dgm:pt modelId="{F2818031-687F-4566-B58D-1CBE43BA8D03}" type="parTrans" cxnId="{4BE39F94-C3C0-4A26-A142-6CF90A2D8679}">
      <dgm:prSet/>
      <dgm:spPr/>
      <dgm:t>
        <a:bodyPr/>
        <a:lstStyle/>
        <a:p>
          <a:endParaRPr lang="en-US"/>
        </a:p>
      </dgm:t>
    </dgm:pt>
    <dgm:pt modelId="{3B4CF41C-8918-4526-A5BE-9D18E8ABF86A}" type="sibTrans" cxnId="{4BE39F94-C3C0-4A26-A142-6CF90A2D8679}">
      <dgm:prSet/>
      <dgm:spPr/>
      <dgm:t>
        <a:bodyPr/>
        <a:lstStyle/>
        <a:p>
          <a:endParaRPr lang="en-US"/>
        </a:p>
      </dgm:t>
    </dgm:pt>
    <dgm:pt modelId="{0BCFDA57-1CBD-4B90-85DE-0809D72AA9F1}">
      <dgm:prSet custT="1"/>
      <dgm:spPr/>
      <dgm:t>
        <a:bodyPr/>
        <a:lstStyle/>
        <a:p>
          <a:r>
            <a:rPr lang="en-US" sz="2800" b="1" i="0" u="none" dirty="0">
              <a:latin typeface="Titillium Web" pitchFamily="2" charset="77"/>
            </a:rPr>
            <a:t>Fine-Tune Models</a:t>
          </a:r>
          <a:endParaRPr lang="en-US" sz="2800" b="1" dirty="0">
            <a:latin typeface="Titillium Web" pitchFamily="2" charset="77"/>
          </a:endParaRPr>
        </a:p>
      </dgm:t>
    </dgm:pt>
    <dgm:pt modelId="{AED279BA-7C88-4A32-BFF1-4F4B3A95449F}" type="parTrans" cxnId="{EA29AA31-ADB4-4113-9231-6A520F6AF170}">
      <dgm:prSet/>
      <dgm:spPr/>
      <dgm:t>
        <a:bodyPr/>
        <a:lstStyle/>
        <a:p>
          <a:endParaRPr lang="en-US"/>
        </a:p>
      </dgm:t>
    </dgm:pt>
    <dgm:pt modelId="{ED3BD382-FA19-4452-BF1B-642295F228BD}" type="sibTrans" cxnId="{EA29AA31-ADB4-4113-9231-6A520F6AF170}">
      <dgm:prSet/>
      <dgm:spPr/>
      <dgm:t>
        <a:bodyPr/>
        <a:lstStyle/>
        <a:p>
          <a:endParaRPr lang="en-US"/>
        </a:p>
      </dgm:t>
    </dgm:pt>
    <dgm:pt modelId="{01C73D9F-BA75-44A8-A749-6F6AEDB5DDD6}">
      <dgm:prSet custT="1"/>
      <dgm:spPr/>
      <dgm:t>
        <a:bodyPr/>
        <a:lstStyle/>
        <a:p>
          <a:r>
            <a:rPr lang="en-US" sz="2800" b="1" i="0" u="none" dirty="0">
              <a:latin typeface="Titillium Web" pitchFamily="2" charset="77"/>
            </a:rPr>
            <a:t>Repeat</a:t>
          </a:r>
          <a:endParaRPr lang="en-US" sz="2800" b="1" dirty="0">
            <a:latin typeface="Titillium Web" pitchFamily="2" charset="77"/>
          </a:endParaRPr>
        </a:p>
      </dgm:t>
    </dgm:pt>
    <dgm:pt modelId="{13F2C174-2B9C-4979-A041-01B1A3B8DCA9}" type="parTrans" cxnId="{B03D85C9-C0CA-4B04-AD90-777931A07594}">
      <dgm:prSet/>
      <dgm:spPr/>
      <dgm:t>
        <a:bodyPr/>
        <a:lstStyle/>
        <a:p>
          <a:endParaRPr lang="en-US"/>
        </a:p>
      </dgm:t>
    </dgm:pt>
    <dgm:pt modelId="{366A6917-DC4F-40B1-82E6-A4F7A24A2F56}" type="sibTrans" cxnId="{B03D85C9-C0CA-4B04-AD90-777931A07594}">
      <dgm:prSet/>
      <dgm:spPr/>
      <dgm:t>
        <a:bodyPr/>
        <a:lstStyle/>
        <a:p>
          <a:endParaRPr lang="en-US"/>
        </a:p>
      </dgm:t>
    </dgm:pt>
    <dgm:pt modelId="{DA627AC3-2E79-405E-B5D9-719DA489D6DF}">
      <dgm:prSet custT="1"/>
      <dgm:spPr/>
      <dgm:t>
        <a:bodyPr/>
        <a:lstStyle/>
        <a:p>
          <a:pPr>
            <a:buNone/>
          </a:pPr>
          <a:r>
            <a:rPr lang="en-US" sz="2000" b="0" i="0" u="none" dirty="0">
              <a:latin typeface="Titillium Web" pitchFamily="2" charset="77"/>
            </a:rPr>
            <a:t>Re-generate pseudo-labels with updated ensemble, iterate twice</a:t>
          </a:r>
          <a:endParaRPr lang="en-US" sz="2000" dirty="0">
            <a:latin typeface="Titillium Web" pitchFamily="2" charset="77"/>
          </a:endParaRPr>
        </a:p>
      </dgm:t>
    </dgm:pt>
    <dgm:pt modelId="{B84EA379-B175-4251-8B1F-8A5CACA2D7F0}" type="parTrans" cxnId="{67FD3057-8203-4206-B125-BF85F7F3F69B}">
      <dgm:prSet/>
      <dgm:spPr/>
      <dgm:t>
        <a:bodyPr/>
        <a:lstStyle/>
        <a:p>
          <a:endParaRPr lang="en-US"/>
        </a:p>
      </dgm:t>
    </dgm:pt>
    <dgm:pt modelId="{3439F8BF-E808-44C8-A27C-E264FBD0659A}" type="sibTrans" cxnId="{67FD3057-8203-4206-B125-BF85F7F3F69B}">
      <dgm:prSet/>
      <dgm:spPr/>
      <dgm:t>
        <a:bodyPr/>
        <a:lstStyle/>
        <a:p>
          <a:endParaRPr lang="en-US"/>
        </a:p>
      </dgm:t>
    </dgm:pt>
    <dgm:pt modelId="{8CD3C1FF-5FE3-427F-8781-E0E3901E6AEC}">
      <dgm:prSet custT="1"/>
      <dgm:spPr/>
      <dgm:t>
        <a:bodyPr/>
        <a:lstStyle/>
        <a:p>
          <a:pPr algn="l">
            <a:buNone/>
          </a:pPr>
          <a:r>
            <a:rPr lang="sq-AL" sz="2000" dirty="0">
              <a:latin typeface="Titillium Web" pitchFamily="2" charset="77"/>
            </a:rPr>
            <a:t>Use 5-model ensemble to infer softmax probabilitites on unlabeled test set</a:t>
          </a:r>
          <a:endParaRPr lang="en-US" sz="2000" dirty="0">
            <a:latin typeface="Titillium Web" pitchFamily="2" charset="77"/>
          </a:endParaRPr>
        </a:p>
      </dgm:t>
    </dgm:pt>
    <dgm:pt modelId="{ED876E1F-D913-4A2C-BD22-93DDAEBA6F91}" type="sibTrans" cxnId="{4EB3932A-B358-4DEA-9CD5-39FF6AE9521A}">
      <dgm:prSet/>
      <dgm:spPr/>
      <dgm:t>
        <a:bodyPr/>
        <a:lstStyle/>
        <a:p>
          <a:endParaRPr lang="en-US"/>
        </a:p>
      </dgm:t>
    </dgm:pt>
    <dgm:pt modelId="{54385730-31E0-45A9-85DF-DB4A2766C18E}" type="parTrans" cxnId="{4EB3932A-B358-4DEA-9CD5-39FF6AE9521A}">
      <dgm:prSet/>
      <dgm:spPr/>
      <dgm:t>
        <a:bodyPr/>
        <a:lstStyle/>
        <a:p>
          <a:endParaRPr lang="en-US"/>
        </a:p>
      </dgm:t>
    </dgm:pt>
    <dgm:pt modelId="{72790BE1-1733-3C4D-B9C9-382581CAD0C7}">
      <dgm:prSet custT="1"/>
      <dgm:spPr/>
      <dgm:t>
        <a:bodyPr/>
        <a:lstStyle/>
        <a:p>
          <a:pPr>
            <a:buNone/>
          </a:pPr>
          <a:r>
            <a:rPr lang="en-US" sz="2000" b="0" i="0" u="none" dirty="0">
              <a:latin typeface="Titillium Web" pitchFamily="2" charset="77"/>
            </a:rPr>
            <a:t>Compute class-specific confidence thresholds (0.65–0.98) based on validation accuracies &amp; confusion patterns</a:t>
          </a:r>
          <a:endParaRPr lang="en-US" sz="2000" dirty="0">
            <a:latin typeface="Titillium Web" pitchFamily="2" charset="77"/>
          </a:endParaRPr>
        </a:p>
      </dgm:t>
    </dgm:pt>
    <dgm:pt modelId="{5E5CA10F-FC86-E04A-84E5-84A3A0A1F343}" type="parTrans" cxnId="{29E3E897-870A-2646-8376-D60A27364E4E}">
      <dgm:prSet/>
      <dgm:spPr/>
      <dgm:t>
        <a:bodyPr/>
        <a:lstStyle/>
        <a:p>
          <a:endParaRPr lang="en-US"/>
        </a:p>
      </dgm:t>
    </dgm:pt>
    <dgm:pt modelId="{36D479BF-44E6-2545-83D2-B3B579AD8251}" type="sibTrans" cxnId="{29E3E897-870A-2646-8376-D60A27364E4E}">
      <dgm:prSet/>
      <dgm:spPr/>
      <dgm:t>
        <a:bodyPr/>
        <a:lstStyle/>
        <a:p>
          <a:endParaRPr lang="en-US"/>
        </a:p>
      </dgm:t>
    </dgm:pt>
    <dgm:pt modelId="{0888A857-620C-3743-A6D2-C795A09944B2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000" b="0" i="0" u="none" dirty="0">
              <a:latin typeface="Titillium Web" pitchFamily="2" charset="77"/>
            </a:rPr>
            <a:t>Cap at 200 samples/class to prevent imbalance</a:t>
          </a:r>
          <a:endParaRPr lang="en-US" sz="2000" dirty="0">
            <a:latin typeface="Titillium Web" pitchFamily="2" charset="77"/>
          </a:endParaRPr>
        </a:p>
      </dgm:t>
    </dgm:pt>
    <dgm:pt modelId="{52DC8496-92D8-1141-A2F3-27A6D81110FE}" type="parTrans" cxnId="{91235C29-4167-5F41-AD20-D3D46046B728}">
      <dgm:prSet/>
      <dgm:spPr/>
      <dgm:t>
        <a:bodyPr/>
        <a:lstStyle/>
        <a:p>
          <a:endParaRPr lang="en-US"/>
        </a:p>
      </dgm:t>
    </dgm:pt>
    <dgm:pt modelId="{53F9EDBC-4E5B-894A-B5F4-3896CB51F91D}" type="sibTrans" cxnId="{91235C29-4167-5F41-AD20-D3D46046B728}">
      <dgm:prSet/>
      <dgm:spPr/>
      <dgm:t>
        <a:bodyPr/>
        <a:lstStyle/>
        <a:p>
          <a:endParaRPr lang="en-US"/>
        </a:p>
      </dgm:t>
    </dgm:pt>
    <dgm:pt modelId="{90EFF8D5-82AC-B447-B9DF-ADC44A4DCC3C}">
      <dgm:prSet custT="1"/>
      <dgm:spPr/>
      <dgm:t>
        <a:bodyPr/>
        <a:lstStyle/>
        <a:p>
          <a:pPr>
            <a:buNone/>
          </a:pPr>
          <a:r>
            <a:rPr lang="en-US" sz="2000" b="0" i="0" u="none" dirty="0">
              <a:latin typeface="Titillium Web" pitchFamily="2" charset="77"/>
            </a:rPr>
            <a:t>Combine original labeled data + pseudo-labeled samples</a:t>
          </a:r>
          <a:endParaRPr lang="en-US" sz="2000" dirty="0">
            <a:latin typeface="Titillium Web" pitchFamily="2" charset="77"/>
          </a:endParaRPr>
        </a:p>
      </dgm:t>
    </dgm:pt>
    <dgm:pt modelId="{710CE909-A25F-3D47-9D79-22754C66427B}" type="parTrans" cxnId="{2B61942B-9546-884E-8C27-D60C6C3518E4}">
      <dgm:prSet/>
      <dgm:spPr/>
      <dgm:t>
        <a:bodyPr/>
        <a:lstStyle/>
        <a:p>
          <a:endParaRPr lang="en-US"/>
        </a:p>
      </dgm:t>
    </dgm:pt>
    <dgm:pt modelId="{A43AC1A2-DB41-2545-8798-3A1CA9BFE154}" type="sibTrans" cxnId="{2B61942B-9546-884E-8C27-D60C6C3518E4}">
      <dgm:prSet/>
      <dgm:spPr/>
      <dgm:t>
        <a:bodyPr/>
        <a:lstStyle/>
        <a:p>
          <a:endParaRPr lang="en-US"/>
        </a:p>
      </dgm:t>
    </dgm:pt>
    <dgm:pt modelId="{393926F1-3B19-2A40-B8E2-D6DC615CDCA5}">
      <dgm:prSet custT="1"/>
      <dgm:spPr/>
      <dgm:t>
        <a:bodyPr/>
        <a:lstStyle/>
        <a:p>
          <a:pPr>
            <a:buNone/>
          </a:pPr>
          <a:r>
            <a:rPr lang="en-US" sz="2000" b="0" i="0" u="none" dirty="0">
              <a:latin typeface="Titillium Web" pitchFamily="2" charset="77"/>
            </a:rPr>
            <a:t>Fine-tune each model for 5 epochs</a:t>
          </a:r>
          <a:endParaRPr lang="en-US" sz="2000" dirty="0">
            <a:latin typeface="Titillium Web" pitchFamily="2" charset="77"/>
          </a:endParaRPr>
        </a:p>
      </dgm:t>
    </dgm:pt>
    <dgm:pt modelId="{AD01A811-A8DF-494B-8BA0-4FEA62C98112}" type="parTrans" cxnId="{39E38FCE-9EAE-674B-9587-44FAB41AEA16}">
      <dgm:prSet/>
      <dgm:spPr/>
      <dgm:t>
        <a:bodyPr/>
        <a:lstStyle/>
        <a:p>
          <a:endParaRPr lang="en-US"/>
        </a:p>
      </dgm:t>
    </dgm:pt>
    <dgm:pt modelId="{67870155-DA02-EF43-9482-026453077C10}" type="sibTrans" cxnId="{39E38FCE-9EAE-674B-9587-44FAB41AEA16}">
      <dgm:prSet/>
      <dgm:spPr/>
      <dgm:t>
        <a:bodyPr/>
        <a:lstStyle/>
        <a:p>
          <a:endParaRPr lang="en-US"/>
        </a:p>
      </dgm:t>
    </dgm:pt>
    <dgm:pt modelId="{B6AC436C-B268-E549-90CE-A36F4B4AB6CC}" type="pres">
      <dgm:prSet presAssocID="{9BE8126D-F1FF-4280-B26A-C914734A54AD}" presName="Name0" presStyleCnt="0">
        <dgm:presLayoutVars>
          <dgm:dir/>
          <dgm:animLvl val="lvl"/>
          <dgm:resizeHandles val="exact"/>
        </dgm:presLayoutVars>
      </dgm:prSet>
      <dgm:spPr/>
    </dgm:pt>
    <dgm:pt modelId="{B529CC4E-2DC1-2E40-A75A-AE100CE34AF9}" type="pres">
      <dgm:prSet presAssocID="{0F81D315-616B-455E-99EE-5811D8263873}" presName="linNode" presStyleCnt="0"/>
      <dgm:spPr/>
    </dgm:pt>
    <dgm:pt modelId="{D99ED2A1-C90F-464F-BE50-756BB7385FA5}" type="pres">
      <dgm:prSet presAssocID="{0F81D315-616B-455E-99EE-5811D8263873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E14676C5-0F0D-044E-AEF8-EE9B609702C5}" type="pres">
      <dgm:prSet presAssocID="{0F81D315-616B-455E-99EE-5811D8263873}" presName="descendantText" presStyleLbl="alignAccFollowNode1" presStyleIdx="0" presStyleCnt="5">
        <dgm:presLayoutVars>
          <dgm:bulletEnabled val="1"/>
        </dgm:presLayoutVars>
      </dgm:prSet>
      <dgm:spPr/>
    </dgm:pt>
    <dgm:pt modelId="{62A05BBE-F609-F842-B4CF-AFE877684911}" type="pres">
      <dgm:prSet presAssocID="{58728C16-042F-49FD-8BA1-D12582D1CB76}" presName="sp" presStyleCnt="0"/>
      <dgm:spPr/>
    </dgm:pt>
    <dgm:pt modelId="{FA140DDE-F899-E54D-9FD8-82FB970D1833}" type="pres">
      <dgm:prSet presAssocID="{B9A058F1-05AB-46A5-BA85-243E74539577}" presName="linNode" presStyleCnt="0"/>
      <dgm:spPr/>
    </dgm:pt>
    <dgm:pt modelId="{B752BBD1-2C43-264F-A6D3-7BA4E17E487B}" type="pres">
      <dgm:prSet presAssocID="{B9A058F1-05AB-46A5-BA85-243E7453957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D3300F1-F1FE-AD48-860A-B2C65D5224EE}" type="pres">
      <dgm:prSet presAssocID="{B9A058F1-05AB-46A5-BA85-243E74539577}" presName="descendantText" presStyleLbl="alignAccFollowNode1" presStyleIdx="1" presStyleCnt="5">
        <dgm:presLayoutVars>
          <dgm:bulletEnabled val="1"/>
        </dgm:presLayoutVars>
      </dgm:prSet>
      <dgm:spPr/>
    </dgm:pt>
    <dgm:pt modelId="{4DB35D23-7F4C-C849-9305-6F7643A02508}" type="pres">
      <dgm:prSet presAssocID="{4A85CECA-5746-4A6D-A632-A56F58169FA3}" presName="sp" presStyleCnt="0"/>
      <dgm:spPr/>
    </dgm:pt>
    <dgm:pt modelId="{A6F3B7BC-A693-5749-80F1-3B891914B2C7}" type="pres">
      <dgm:prSet presAssocID="{DFFDBB6E-33C1-4B42-9B03-C8574BC1DED9}" presName="linNode" presStyleCnt="0"/>
      <dgm:spPr/>
    </dgm:pt>
    <dgm:pt modelId="{CB5E74AC-7D9A-1D49-92BE-85FBED1907EF}" type="pres">
      <dgm:prSet presAssocID="{DFFDBB6E-33C1-4B42-9B03-C8574BC1DED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58DB08D7-CE47-C34E-89D0-7978DB1134EC}" type="pres">
      <dgm:prSet presAssocID="{DFFDBB6E-33C1-4B42-9B03-C8574BC1DED9}" presName="descendantText" presStyleLbl="alignAccFollowNode1" presStyleIdx="2" presStyleCnt="5">
        <dgm:presLayoutVars>
          <dgm:bulletEnabled val="1"/>
        </dgm:presLayoutVars>
      </dgm:prSet>
      <dgm:spPr/>
    </dgm:pt>
    <dgm:pt modelId="{B1951989-0165-1A4B-8C17-F0E4D12E0218}" type="pres">
      <dgm:prSet presAssocID="{10A2EF95-AA22-45DF-8AAE-D0ABC0715C70}" presName="sp" presStyleCnt="0"/>
      <dgm:spPr/>
    </dgm:pt>
    <dgm:pt modelId="{D148C3DF-2A06-3446-9F1E-FCCA8DDF17A9}" type="pres">
      <dgm:prSet presAssocID="{0BCFDA57-1CBD-4B90-85DE-0809D72AA9F1}" presName="linNode" presStyleCnt="0"/>
      <dgm:spPr/>
    </dgm:pt>
    <dgm:pt modelId="{42439FE7-1581-244C-BEA9-1963D8362C1C}" type="pres">
      <dgm:prSet presAssocID="{0BCFDA57-1CBD-4B90-85DE-0809D72AA9F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0A04BC83-58FB-EA4C-AEDE-D2123333A2B2}" type="pres">
      <dgm:prSet presAssocID="{0BCFDA57-1CBD-4B90-85DE-0809D72AA9F1}" presName="descendantText" presStyleLbl="alignAccFollowNode1" presStyleIdx="3" presStyleCnt="5">
        <dgm:presLayoutVars>
          <dgm:bulletEnabled val="1"/>
        </dgm:presLayoutVars>
      </dgm:prSet>
      <dgm:spPr/>
    </dgm:pt>
    <dgm:pt modelId="{CBF6BFDC-EC1B-1349-AE95-76C5A1FCD8B1}" type="pres">
      <dgm:prSet presAssocID="{ED3BD382-FA19-4452-BF1B-642295F228BD}" presName="sp" presStyleCnt="0"/>
      <dgm:spPr/>
    </dgm:pt>
    <dgm:pt modelId="{C71E33B1-DCE6-6C44-BEA7-03DD040582E8}" type="pres">
      <dgm:prSet presAssocID="{01C73D9F-BA75-44A8-A749-6F6AEDB5DDD6}" presName="linNode" presStyleCnt="0"/>
      <dgm:spPr/>
    </dgm:pt>
    <dgm:pt modelId="{3DF4CC69-08EA-C042-854F-26352BDD4F14}" type="pres">
      <dgm:prSet presAssocID="{01C73D9F-BA75-44A8-A749-6F6AEDB5DDD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77CE6BBB-DEB5-F84A-A27D-51372D58FB5D}" type="pres">
      <dgm:prSet presAssocID="{01C73D9F-BA75-44A8-A749-6F6AEDB5DDD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AA83991E-12A3-474F-B96A-EFEBD445594E}" type="presOf" srcId="{DA627AC3-2E79-405E-B5D9-719DA489D6DF}" destId="{77CE6BBB-DEB5-F84A-A27D-51372D58FB5D}" srcOrd="0" destOrd="0" presId="urn:microsoft.com/office/officeart/2005/8/layout/vList5"/>
    <dgm:cxn modelId="{AE8CCE20-7E5C-1640-A61D-898972496219}" type="presOf" srcId="{72790BE1-1733-3C4D-B9C9-382581CAD0C7}" destId="{FD3300F1-F1FE-AD48-860A-B2C65D5224EE}" srcOrd="0" destOrd="0" presId="urn:microsoft.com/office/officeart/2005/8/layout/vList5"/>
    <dgm:cxn modelId="{91235C29-4167-5F41-AD20-D3D46046B728}" srcId="{DFFDBB6E-33C1-4B42-9B03-C8574BC1DED9}" destId="{0888A857-620C-3743-A6D2-C795A09944B2}" srcOrd="1" destOrd="0" parTransId="{52DC8496-92D8-1141-A2F3-27A6D81110FE}" sibTransId="{53F9EDBC-4E5B-894A-B5F4-3896CB51F91D}"/>
    <dgm:cxn modelId="{4EB3932A-B358-4DEA-9CD5-39FF6AE9521A}" srcId="{0F81D315-616B-455E-99EE-5811D8263873}" destId="{8CD3C1FF-5FE3-427F-8781-E0E3901E6AEC}" srcOrd="0" destOrd="0" parTransId="{54385730-31E0-45A9-85DF-DB4A2766C18E}" sibTransId="{ED876E1F-D913-4A2C-BD22-93DDAEBA6F91}"/>
    <dgm:cxn modelId="{2B61942B-9546-884E-8C27-D60C6C3518E4}" srcId="{0BCFDA57-1CBD-4B90-85DE-0809D72AA9F1}" destId="{90EFF8D5-82AC-B447-B9DF-ADC44A4DCC3C}" srcOrd="0" destOrd="0" parTransId="{710CE909-A25F-3D47-9D79-22754C66427B}" sibTransId="{A43AC1A2-DB41-2545-8798-3A1CA9BFE154}"/>
    <dgm:cxn modelId="{EA29AA31-ADB4-4113-9231-6A520F6AF170}" srcId="{9BE8126D-F1FF-4280-B26A-C914734A54AD}" destId="{0BCFDA57-1CBD-4B90-85DE-0809D72AA9F1}" srcOrd="3" destOrd="0" parTransId="{AED279BA-7C88-4A32-BFF1-4F4B3A95449F}" sibTransId="{ED3BD382-FA19-4452-BF1B-642295F228BD}"/>
    <dgm:cxn modelId="{CB7C3D4A-BB96-4E44-84EE-88D605B3F1DC}" srcId="{9BE8126D-F1FF-4280-B26A-C914734A54AD}" destId="{B9A058F1-05AB-46A5-BA85-243E74539577}" srcOrd="1" destOrd="0" parTransId="{73DD9090-6FE7-4E28-9AEA-3E1113FECF79}" sibTransId="{4A85CECA-5746-4A6D-A632-A56F58169FA3}"/>
    <dgm:cxn modelId="{67FD3057-8203-4206-B125-BF85F7F3F69B}" srcId="{01C73D9F-BA75-44A8-A749-6F6AEDB5DDD6}" destId="{DA627AC3-2E79-405E-B5D9-719DA489D6DF}" srcOrd="0" destOrd="0" parTransId="{B84EA379-B175-4251-8B1F-8A5CACA2D7F0}" sibTransId="{3439F8BF-E808-44C8-A27C-E264FBD0659A}"/>
    <dgm:cxn modelId="{71EC145B-FA14-7F47-86BC-2872A6A2EF14}" type="presOf" srcId="{8CD3C1FF-5FE3-427F-8781-E0E3901E6AEC}" destId="{E14676C5-0F0D-044E-AEF8-EE9B609702C5}" srcOrd="0" destOrd="0" presId="urn:microsoft.com/office/officeart/2005/8/layout/vList5"/>
    <dgm:cxn modelId="{D5C81965-3E67-6D45-8CCC-DADD4EE22D31}" type="presOf" srcId="{90EFF8D5-82AC-B447-B9DF-ADC44A4DCC3C}" destId="{0A04BC83-58FB-EA4C-AEDE-D2123333A2B2}" srcOrd="0" destOrd="0" presId="urn:microsoft.com/office/officeart/2005/8/layout/vList5"/>
    <dgm:cxn modelId="{41BCC270-62CA-974B-A8B2-96C34EED998F}" type="presOf" srcId="{DFFDBB6E-33C1-4B42-9B03-C8574BC1DED9}" destId="{CB5E74AC-7D9A-1D49-92BE-85FBED1907EF}" srcOrd="0" destOrd="0" presId="urn:microsoft.com/office/officeart/2005/8/layout/vList5"/>
    <dgm:cxn modelId="{5B906A71-0C4C-4220-8D0F-EEA5CBBC2684}" srcId="{9BE8126D-F1FF-4280-B26A-C914734A54AD}" destId="{DFFDBB6E-33C1-4B42-9B03-C8574BC1DED9}" srcOrd="2" destOrd="0" parTransId="{838B7B80-87A5-4D63-A99F-5C64EDC4D563}" sibTransId="{10A2EF95-AA22-45DF-8AAE-D0ABC0715C70}"/>
    <dgm:cxn modelId="{D7DB707F-F4C5-1346-BCA0-0802B7527290}" type="presOf" srcId="{0BCFDA57-1CBD-4B90-85DE-0809D72AA9F1}" destId="{42439FE7-1581-244C-BEA9-1963D8362C1C}" srcOrd="0" destOrd="0" presId="urn:microsoft.com/office/officeart/2005/8/layout/vList5"/>
    <dgm:cxn modelId="{4BE39F94-C3C0-4A26-A142-6CF90A2D8679}" srcId="{DFFDBB6E-33C1-4B42-9B03-C8574BC1DED9}" destId="{2F9B6CD6-D4C3-4433-94C6-656629E7C67E}" srcOrd="0" destOrd="0" parTransId="{F2818031-687F-4566-B58D-1CBE43BA8D03}" sibTransId="{3B4CF41C-8918-4526-A5BE-9D18E8ABF86A}"/>
    <dgm:cxn modelId="{29E3E897-870A-2646-8376-D60A27364E4E}" srcId="{B9A058F1-05AB-46A5-BA85-243E74539577}" destId="{72790BE1-1733-3C4D-B9C9-382581CAD0C7}" srcOrd="0" destOrd="0" parTransId="{5E5CA10F-FC86-E04A-84E5-84A3A0A1F343}" sibTransId="{36D479BF-44E6-2545-83D2-B3B579AD8251}"/>
    <dgm:cxn modelId="{A0ADC098-06CA-6948-AB42-3C3F141492FA}" type="presOf" srcId="{2F9B6CD6-D4C3-4433-94C6-656629E7C67E}" destId="{58DB08D7-CE47-C34E-89D0-7978DB1134EC}" srcOrd="0" destOrd="0" presId="urn:microsoft.com/office/officeart/2005/8/layout/vList5"/>
    <dgm:cxn modelId="{C6DC21A0-60A5-4545-AFCA-3A6461C297B6}" type="presOf" srcId="{9BE8126D-F1FF-4280-B26A-C914734A54AD}" destId="{B6AC436C-B268-E549-90CE-A36F4B4AB6CC}" srcOrd="0" destOrd="0" presId="urn:microsoft.com/office/officeart/2005/8/layout/vList5"/>
    <dgm:cxn modelId="{F33EA9AC-2B07-4BC9-BB5E-FF7ECBFEDE66}" srcId="{9BE8126D-F1FF-4280-B26A-C914734A54AD}" destId="{0F81D315-616B-455E-99EE-5811D8263873}" srcOrd="0" destOrd="0" parTransId="{09C391F2-7E8E-40CB-A7CA-BBFD2296F8DE}" sibTransId="{58728C16-042F-49FD-8BA1-D12582D1CB76}"/>
    <dgm:cxn modelId="{B3F4EDB5-E382-C04E-9169-4684CCC2093E}" type="presOf" srcId="{393926F1-3B19-2A40-B8E2-D6DC615CDCA5}" destId="{0A04BC83-58FB-EA4C-AEDE-D2123333A2B2}" srcOrd="0" destOrd="1" presId="urn:microsoft.com/office/officeart/2005/8/layout/vList5"/>
    <dgm:cxn modelId="{C063F5B6-378C-8947-8595-347775F682C7}" type="presOf" srcId="{01C73D9F-BA75-44A8-A749-6F6AEDB5DDD6}" destId="{3DF4CC69-08EA-C042-854F-26352BDD4F14}" srcOrd="0" destOrd="0" presId="urn:microsoft.com/office/officeart/2005/8/layout/vList5"/>
    <dgm:cxn modelId="{B03D85C9-C0CA-4B04-AD90-777931A07594}" srcId="{9BE8126D-F1FF-4280-B26A-C914734A54AD}" destId="{01C73D9F-BA75-44A8-A749-6F6AEDB5DDD6}" srcOrd="4" destOrd="0" parTransId="{13F2C174-2B9C-4979-A041-01B1A3B8DCA9}" sibTransId="{366A6917-DC4F-40B1-82E6-A4F7A24A2F56}"/>
    <dgm:cxn modelId="{39E38FCE-9EAE-674B-9587-44FAB41AEA16}" srcId="{0BCFDA57-1CBD-4B90-85DE-0809D72AA9F1}" destId="{393926F1-3B19-2A40-B8E2-D6DC615CDCA5}" srcOrd="1" destOrd="0" parTransId="{AD01A811-A8DF-494B-8BA0-4FEA62C98112}" sibTransId="{67870155-DA02-EF43-9482-026453077C10}"/>
    <dgm:cxn modelId="{7A7882DF-4A11-2544-BD32-05F23D33D608}" type="presOf" srcId="{B9A058F1-05AB-46A5-BA85-243E74539577}" destId="{B752BBD1-2C43-264F-A6D3-7BA4E17E487B}" srcOrd="0" destOrd="0" presId="urn:microsoft.com/office/officeart/2005/8/layout/vList5"/>
    <dgm:cxn modelId="{E3112AF5-3786-4548-86A5-A481450AF519}" type="presOf" srcId="{0F81D315-616B-455E-99EE-5811D8263873}" destId="{D99ED2A1-C90F-464F-BE50-756BB7385FA5}" srcOrd="0" destOrd="0" presId="urn:microsoft.com/office/officeart/2005/8/layout/vList5"/>
    <dgm:cxn modelId="{9A8FBEFD-D153-7548-AD2A-6C1569F4E461}" type="presOf" srcId="{0888A857-620C-3743-A6D2-C795A09944B2}" destId="{58DB08D7-CE47-C34E-89D0-7978DB1134EC}" srcOrd="0" destOrd="1" presId="urn:microsoft.com/office/officeart/2005/8/layout/vList5"/>
    <dgm:cxn modelId="{CB8FAD1A-0374-F94B-A532-9F1EC84759B8}" type="presParOf" srcId="{B6AC436C-B268-E549-90CE-A36F4B4AB6CC}" destId="{B529CC4E-2DC1-2E40-A75A-AE100CE34AF9}" srcOrd="0" destOrd="0" presId="urn:microsoft.com/office/officeart/2005/8/layout/vList5"/>
    <dgm:cxn modelId="{4ED2090B-7467-314A-8B4A-103C92D8DAE8}" type="presParOf" srcId="{B529CC4E-2DC1-2E40-A75A-AE100CE34AF9}" destId="{D99ED2A1-C90F-464F-BE50-756BB7385FA5}" srcOrd="0" destOrd="0" presId="urn:microsoft.com/office/officeart/2005/8/layout/vList5"/>
    <dgm:cxn modelId="{1D078AE1-7C2C-4D46-8EC8-33F00D39F1AE}" type="presParOf" srcId="{B529CC4E-2DC1-2E40-A75A-AE100CE34AF9}" destId="{E14676C5-0F0D-044E-AEF8-EE9B609702C5}" srcOrd="1" destOrd="0" presId="urn:microsoft.com/office/officeart/2005/8/layout/vList5"/>
    <dgm:cxn modelId="{47E0590D-C8B7-D041-AE60-2B488E887612}" type="presParOf" srcId="{B6AC436C-B268-E549-90CE-A36F4B4AB6CC}" destId="{62A05BBE-F609-F842-B4CF-AFE877684911}" srcOrd="1" destOrd="0" presId="urn:microsoft.com/office/officeart/2005/8/layout/vList5"/>
    <dgm:cxn modelId="{B2F66486-3C61-EE4F-B903-E4403EA62016}" type="presParOf" srcId="{B6AC436C-B268-E549-90CE-A36F4B4AB6CC}" destId="{FA140DDE-F899-E54D-9FD8-82FB970D1833}" srcOrd="2" destOrd="0" presId="urn:microsoft.com/office/officeart/2005/8/layout/vList5"/>
    <dgm:cxn modelId="{9346F0B8-6861-D940-90AB-B727B9D42CC8}" type="presParOf" srcId="{FA140DDE-F899-E54D-9FD8-82FB970D1833}" destId="{B752BBD1-2C43-264F-A6D3-7BA4E17E487B}" srcOrd="0" destOrd="0" presId="urn:microsoft.com/office/officeart/2005/8/layout/vList5"/>
    <dgm:cxn modelId="{67226E70-4371-F64D-BDBE-6904B0352B42}" type="presParOf" srcId="{FA140DDE-F899-E54D-9FD8-82FB970D1833}" destId="{FD3300F1-F1FE-AD48-860A-B2C65D5224EE}" srcOrd="1" destOrd="0" presId="urn:microsoft.com/office/officeart/2005/8/layout/vList5"/>
    <dgm:cxn modelId="{70FD2126-0A0A-7E46-B3E7-6AC3346CCFF4}" type="presParOf" srcId="{B6AC436C-B268-E549-90CE-A36F4B4AB6CC}" destId="{4DB35D23-7F4C-C849-9305-6F7643A02508}" srcOrd="3" destOrd="0" presId="urn:microsoft.com/office/officeart/2005/8/layout/vList5"/>
    <dgm:cxn modelId="{B6090D1D-FADE-224F-AB77-342ED0047B07}" type="presParOf" srcId="{B6AC436C-B268-E549-90CE-A36F4B4AB6CC}" destId="{A6F3B7BC-A693-5749-80F1-3B891914B2C7}" srcOrd="4" destOrd="0" presId="urn:microsoft.com/office/officeart/2005/8/layout/vList5"/>
    <dgm:cxn modelId="{BAE8C105-3070-E64C-9FC8-1D3184390B84}" type="presParOf" srcId="{A6F3B7BC-A693-5749-80F1-3B891914B2C7}" destId="{CB5E74AC-7D9A-1D49-92BE-85FBED1907EF}" srcOrd="0" destOrd="0" presId="urn:microsoft.com/office/officeart/2005/8/layout/vList5"/>
    <dgm:cxn modelId="{8C4E6A97-3EA9-F24A-8761-49198F78AED9}" type="presParOf" srcId="{A6F3B7BC-A693-5749-80F1-3B891914B2C7}" destId="{58DB08D7-CE47-C34E-89D0-7978DB1134EC}" srcOrd="1" destOrd="0" presId="urn:microsoft.com/office/officeart/2005/8/layout/vList5"/>
    <dgm:cxn modelId="{34DAF0B7-EC00-D546-A698-3CCA39DB6B72}" type="presParOf" srcId="{B6AC436C-B268-E549-90CE-A36F4B4AB6CC}" destId="{B1951989-0165-1A4B-8C17-F0E4D12E0218}" srcOrd="5" destOrd="0" presId="urn:microsoft.com/office/officeart/2005/8/layout/vList5"/>
    <dgm:cxn modelId="{3645970A-C917-3846-99B4-B1293BCC7283}" type="presParOf" srcId="{B6AC436C-B268-E549-90CE-A36F4B4AB6CC}" destId="{D148C3DF-2A06-3446-9F1E-FCCA8DDF17A9}" srcOrd="6" destOrd="0" presId="urn:microsoft.com/office/officeart/2005/8/layout/vList5"/>
    <dgm:cxn modelId="{5E89285F-220A-B949-B4FD-09BA9D75F96A}" type="presParOf" srcId="{D148C3DF-2A06-3446-9F1E-FCCA8DDF17A9}" destId="{42439FE7-1581-244C-BEA9-1963D8362C1C}" srcOrd="0" destOrd="0" presId="urn:microsoft.com/office/officeart/2005/8/layout/vList5"/>
    <dgm:cxn modelId="{42491DD7-4571-F34B-B732-52AE3D44BF5F}" type="presParOf" srcId="{D148C3DF-2A06-3446-9F1E-FCCA8DDF17A9}" destId="{0A04BC83-58FB-EA4C-AEDE-D2123333A2B2}" srcOrd="1" destOrd="0" presId="urn:microsoft.com/office/officeart/2005/8/layout/vList5"/>
    <dgm:cxn modelId="{A6105C28-5D09-8246-A871-61DBB59766B3}" type="presParOf" srcId="{B6AC436C-B268-E549-90CE-A36F4B4AB6CC}" destId="{CBF6BFDC-EC1B-1349-AE95-76C5A1FCD8B1}" srcOrd="7" destOrd="0" presId="urn:microsoft.com/office/officeart/2005/8/layout/vList5"/>
    <dgm:cxn modelId="{45EAAE33-5638-174B-9173-751ABFB4AFD3}" type="presParOf" srcId="{B6AC436C-B268-E549-90CE-A36F4B4AB6CC}" destId="{C71E33B1-DCE6-6C44-BEA7-03DD040582E8}" srcOrd="8" destOrd="0" presId="urn:microsoft.com/office/officeart/2005/8/layout/vList5"/>
    <dgm:cxn modelId="{5D44796E-BAFC-4642-9D9B-BED7D3582A7A}" type="presParOf" srcId="{C71E33B1-DCE6-6C44-BEA7-03DD040582E8}" destId="{3DF4CC69-08EA-C042-854F-26352BDD4F14}" srcOrd="0" destOrd="0" presId="urn:microsoft.com/office/officeart/2005/8/layout/vList5"/>
    <dgm:cxn modelId="{C36EDBD5-38A7-CA4E-AAB9-A87B026A4347}" type="presParOf" srcId="{C71E33B1-DCE6-6C44-BEA7-03DD040582E8}" destId="{77CE6BBB-DEB5-F84A-A27D-51372D58FB5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F90DCC-6661-4144-A119-11D9B1738FB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902FCE-81ED-4F3A-A31C-104F208D1E48}">
      <dgm:prSet/>
      <dgm:spPr/>
      <dgm:t>
        <a:bodyPr/>
        <a:lstStyle/>
        <a:p>
          <a:r>
            <a:rPr lang="en-US" b="1" dirty="0"/>
            <a:t>Band Inconsistency:</a:t>
          </a:r>
          <a:r>
            <a:rPr lang="en-US" dirty="0"/>
            <a:t> Resolved via explicit band mapping and B10‐band removal.</a:t>
          </a:r>
        </a:p>
      </dgm:t>
    </dgm:pt>
    <dgm:pt modelId="{2AE844F7-AAB8-486E-809E-7B66F82DB38B}" type="parTrans" cxnId="{43675623-0014-47EE-8AB7-6DC67307A232}">
      <dgm:prSet/>
      <dgm:spPr/>
      <dgm:t>
        <a:bodyPr/>
        <a:lstStyle/>
        <a:p>
          <a:endParaRPr lang="en-US"/>
        </a:p>
      </dgm:t>
    </dgm:pt>
    <dgm:pt modelId="{BE14EE66-6DD8-47D0-84A9-029A4B2E121D}" type="sibTrans" cxnId="{43675623-0014-47EE-8AB7-6DC67307A232}">
      <dgm:prSet/>
      <dgm:spPr/>
      <dgm:t>
        <a:bodyPr/>
        <a:lstStyle/>
        <a:p>
          <a:endParaRPr lang="en-US"/>
        </a:p>
      </dgm:t>
    </dgm:pt>
    <dgm:pt modelId="{5973F367-BD3E-44B7-94AF-06C8B5557C3C}">
      <dgm:prSet/>
      <dgm:spPr/>
      <dgm:t>
        <a:bodyPr/>
        <a:lstStyle/>
        <a:p>
          <a:r>
            <a:rPr lang="en-US" b="1"/>
            <a:t>Spectral Indices Overhead:</a:t>
          </a:r>
          <a:r>
            <a:rPr lang="en-US"/>
            <a:t> On-the-fly index computation added pipeline complexity.</a:t>
          </a:r>
        </a:p>
      </dgm:t>
    </dgm:pt>
    <dgm:pt modelId="{45EA2474-58A4-4F21-BCE1-9EFF508F62D4}" type="parTrans" cxnId="{F190396E-8360-41FD-9724-E0838E1B569A}">
      <dgm:prSet/>
      <dgm:spPr/>
      <dgm:t>
        <a:bodyPr/>
        <a:lstStyle/>
        <a:p>
          <a:endParaRPr lang="en-US"/>
        </a:p>
      </dgm:t>
    </dgm:pt>
    <dgm:pt modelId="{70DA3206-7AAA-4D7A-A6CD-7AB87C0526FB}" type="sibTrans" cxnId="{F190396E-8360-41FD-9724-E0838E1B569A}">
      <dgm:prSet/>
      <dgm:spPr/>
      <dgm:t>
        <a:bodyPr/>
        <a:lstStyle/>
        <a:p>
          <a:endParaRPr lang="en-US"/>
        </a:p>
      </dgm:t>
    </dgm:pt>
    <dgm:pt modelId="{FA3EB670-ED13-47BB-B173-8AAED8256896}">
      <dgm:prSet/>
      <dgm:spPr/>
      <dgm:t>
        <a:bodyPr/>
        <a:lstStyle/>
        <a:p>
          <a:r>
            <a:rPr lang="en-US" b="1" dirty="0"/>
            <a:t>Class Imbalance:</a:t>
          </a:r>
          <a:r>
            <a:rPr lang="en-US" dirty="0"/>
            <a:t> Rare classes → noisy validation; solved by pseudo-label thresholds.</a:t>
          </a:r>
        </a:p>
      </dgm:t>
    </dgm:pt>
    <dgm:pt modelId="{C2063401-9D8B-409C-97DE-A8C1A386750A}" type="parTrans" cxnId="{59D40134-1E23-4DA0-9EB1-EDF6E2FB9EB4}">
      <dgm:prSet/>
      <dgm:spPr/>
      <dgm:t>
        <a:bodyPr/>
        <a:lstStyle/>
        <a:p>
          <a:endParaRPr lang="en-US"/>
        </a:p>
      </dgm:t>
    </dgm:pt>
    <dgm:pt modelId="{F2A5CC5A-CF07-42BF-AA5C-23E412E71AD9}" type="sibTrans" cxnId="{59D40134-1E23-4DA0-9EB1-EDF6E2FB9EB4}">
      <dgm:prSet/>
      <dgm:spPr/>
      <dgm:t>
        <a:bodyPr/>
        <a:lstStyle/>
        <a:p>
          <a:endParaRPr lang="en-US"/>
        </a:p>
      </dgm:t>
    </dgm:pt>
    <dgm:pt modelId="{A806981B-F7DC-4C85-BBA0-6B3BA936F1EB}">
      <dgm:prSet/>
      <dgm:spPr/>
      <dgm:t>
        <a:bodyPr/>
        <a:lstStyle/>
        <a:p>
          <a:r>
            <a:rPr lang="en-US" b="1" dirty="0"/>
            <a:t>Augmentation Tuning:</a:t>
          </a:r>
          <a:r>
            <a:rPr lang="en-US" dirty="0"/>
            <a:t> Aggressive </a:t>
          </a:r>
          <a:r>
            <a:rPr lang="en-US" dirty="0" err="1"/>
            <a:t>MixUp</a:t>
          </a:r>
          <a:r>
            <a:rPr lang="en-US" dirty="0"/>
            <a:t>/</a:t>
          </a:r>
          <a:r>
            <a:rPr lang="en-US" dirty="0" err="1"/>
            <a:t>CutMix</a:t>
          </a:r>
          <a:r>
            <a:rPr lang="en-US" dirty="0"/>
            <a:t> hurt convergence</a:t>
          </a:r>
        </a:p>
      </dgm:t>
    </dgm:pt>
    <dgm:pt modelId="{C44C881C-A485-4EB9-99AE-6F55C17D48DF}" type="parTrans" cxnId="{3CB2F53D-AF44-45A5-8E82-FE30A3DDB970}">
      <dgm:prSet/>
      <dgm:spPr/>
      <dgm:t>
        <a:bodyPr/>
        <a:lstStyle/>
        <a:p>
          <a:endParaRPr lang="en-US"/>
        </a:p>
      </dgm:t>
    </dgm:pt>
    <dgm:pt modelId="{FF4E32EC-10F7-4E93-9259-FA8490F14DC9}" type="sibTrans" cxnId="{3CB2F53D-AF44-45A5-8E82-FE30A3DDB970}">
      <dgm:prSet/>
      <dgm:spPr/>
      <dgm:t>
        <a:bodyPr/>
        <a:lstStyle/>
        <a:p>
          <a:endParaRPr lang="en-US"/>
        </a:p>
      </dgm:t>
    </dgm:pt>
    <dgm:pt modelId="{71F3375F-A887-4F15-80C8-F30AF3539632}">
      <dgm:prSet/>
      <dgm:spPr/>
      <dgm:t>
        <a:bodyPr/>
        <a:lstStyle/>
        <a:p>
          <a:r>
            <a:rPr lang="en-US" b="1"/>
            <a:t>Attention Boost:</a:t>
          </a:r>
          <a:r>
            <a:rPr lang="en-US"/>
            <a:t> CBAM gave +2–3% lift.</a:t>
          </a:r>
        </a:p>
      </dgm:t>
    </dgm:pt>
    <dgm:pt modelId="{128DFB03-A96E-4A45-B6F5-52CD0952AA8B}" type="parTrans" cxnId="{63C994DF-BC7E-405D-ABF3-A67C62963ADB}">
      <dgm:prSet/>
      <dgm:spPr/>
      <dgm:t>
        <a:bodyPr/>
        <a:lstStyle/>
        <a:p>
          <a:endParaRPr lang="en-US"/>
        </a:p>
      </dgm:t>
    </dgm:pt>
    <dgm:pt modelId="{E83C6C1B-4C8F-4525-94E3-78A6C782FAB3}" type="sibTrans" cxnId="{63C994DF-BC7E-405D-ABF3-A67C62963ADB}">
      <dgm:prSet/>
      <dgm:spPr/>
      <dgm:t>
        <a:bodyPr/>
        <a:lstStyle/>
        <a:p>
          <a:endParaRPr lang="en-US"/>
        </a:p>
      </dgm:t>
    </dgm:pt>
    <dgm:pt modelId="{367093BD-ECC5-4377-BF34-473850372860}">
      <dgm:prSet/>
      <dgm:spPr/>
      <dgm:t>
        <a:bodyPr/>
        <a:lstStyle/>
        <a:p>
          <a:r>
            <a:rPr lang="en-US" b="1" dirty="0"/>
            <a:t>Pseudo-Labeling Trade-off:</a:t>
          </a:r>
          <a:r>
            <a:rPr lang="en-US" dirty="0"/>
            <a:t> Gains plateau after 2 iterations; increased accuracy after 2 iterations.</a:t>
          </a:r>
        </a:p>
      </dgm:t>
    </dgm:pt>
    <dgm:pt modelId="{74480744-BD69-4BA2-A2FE-6DD45E646EAB}" type="parTrans" cxnId="{CE874670-DEB3-4F0C-90B5-71660425E34C}">
      <dgm:prSet/>
      <dgm:spPr/>
      <dgm:t>
        <a:bodyPr/>
        <a:lstStyle/>
        <a:p>
          <a:endParaRPr lang="en-US"/>
        </a:p>
      </dgm:t>
    </dgm:pt>
    <dgm:pt modelId="{B3AF8C28-4C44-49AC-AAF8-73B9BCC8F0F8}" type="sibTrans" cxnId="{CE874670-DEB3-4F0C-90B5-71660425E34C}">
      <dgm:prSet/>
      <dgm:spPr/>
      <dgm:t>
        <a:bodyPr/>
        <a:lstStyle/>
        <a:p>
          <a:endParaRPr lang="en-US"/>
        </a:p>
      </dgm:t>
    </dgm:pt>
    <dgm:pt modelId="{FB3B77B5-F0A1-4600-B309-DC98556EA7CC}" type="pres">
      <dgm:prSet presAssocID="{37F90DCC-6661-4144-A119-11D9B1738FBA}" presName="root" presStyleCnt="0">
        <dgm:presLayoutVars>
          <dgm:dir/>
          <dgm:resizeHandles val="exact"/>
        </dgm:presLayoutVars>
      </dgm:prSet>
      <dgm:spPr/>
    </dgm:pt>
    <dgm:pt modelId="{DE302E36-01B5-407E-911E-0C6FD83023CA}" type="pres">
      <dgm:prSet presAssocID="{CC902FCE-81ED-4F3A-A31C-104F208D1E48}" presName="compNode" presStyleCnt="0"/>
      <dgm:spPr/>
    </dgm:pt>
    <dgm:pt modelId="{7FDB4080-BE57-4015-9E19-053F7B11D9AB}" type="pres">
      <dgm:prSet presAssocID="{CC902FCE-81ED-4F3A-A31C-104F208D1E48}" presName="bgRect" presStyleLbl="bgShp" presStyleIdx="0" presStyleCnt="6"/>
      <dgm:spPr/>
    </dgm:pt>
    <dgm:pt modelId="{F978C7E8-6D1F-47BF-9307-653F88BBE68E}" type="pres">
      <dgm:prSet presAssocID="{CC902FCE-81ED-4F3A-A31C-104F208D1E48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xophone"/>
        </a:ext>
      </dgm:extLst>
    </dgm:pt>
    <dgm:pt modelId="{B35F400B-C3C6-4A88-810A-068BB9D8160D}" type="pres">
      <dgm:prSet presAssocID="{CC902FCE-81ED-4F3A-A31C-104F208D1E48}" presName="spaceRect" presStyleCnt="0"/>
      <dgm:spPr/>
    </dgm:pt>
    <dgm:pt modelId="{F710773B-E265-4DE0-B656-0343DB096BEC}" type="pres">
      <dgm:prSet presAssocID="{CC902FCE-81ED-4F3A-A31C-104F208D1E48}" presName="parTx" presStyleLbl="revTx" presStyleIdx="0" presStyleCnt="6">
        <dgm:presLayoutVars>
          <dgm:chMax val="0"/>
          <dgm:chPref val="0"/>
        </dgm:presLayoutVars>
      </dgm:prSet>
      <dgm:spPr/>
    </dgm:pt>
    <dgm:pt modelId="{BF1F117E-5B5E-4094-B379-0DB1A16A78DE}" type="pres">
      <dgm:prSet presAssocID="{BE14EE66-6DD8-47D0-84A9-029A4B2E121D}" presName="sibTrans" presStyleCnt="0"/>
      <dgm:spPr/>
    </dgm:pt>
    <dgm:pt modelId="{B0ADFB76-E4D8-48E7-B050-4640E7A34156}" type="pres">
      <dgm:prSet presAssocID="{5973F367-BD3E-44B7-94AF-06C8B5557C3C}" presName="compNode" presStyleCnt="0"/>
      <dgm:spPr/>
    </dgm:pt>
    <dgm:pt modelId="{DBD99CAA-4B5E-47DF-8002-6F90A7808CE5}" type="pres">
      <dgm:prSet presAssocID="{5973F367-BD3E-44B7-94AF-06C8B5557C3C}" presName="bgRect" presStyleLbl="bgShp" presStyleIdx="1" presStyleCnt="6"/>
      <dgm:spPr/>
    </dgm:pt>
    <dgm:pt modelId="{8727AEAE-2A27-4BF1-A216-E5AC85E4E8B3}" type="pres">
      <dgm:prSet presAssocID="{5973F367-BD3E-44B7-94AF-06C8B5557C3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65FDDB8-8BF4-48FD-9A40-2C920E364757}" type="pres">
      <dgm:prSet presAssocID="{5973F367-BD3E-44B7-94AF-06C8B5557C3C}" presName="spaceRect" presStyleCnt="0"/>
      <dgm:spPr/>
    </dgm:pt>
    <dgm:pt modelId="{78998A59-37BE-4BA3-A307-329E3D7DC867}" type="pres">
      <dgm:prSet presAssocID="{5973F367-BD3E-44B7-94AF-06C8B5557C3C}" presName="parTx" presStyleLbl="revTx" presStyleIdx="1" presStyleCnt="6">
        <dgm:presLayoutVars>
          <dgm:chMax val="0"/>
          <dgm:chPref val="0"/>
        </dgm:presLayoutVars>
      </dgm:prSet>
      <dgm:spPr/>
    </dgm:pt>
    <dgm:pt modelId="{739930B7-8C47-48D8-A154-966882C31D28}" type="pres">
      <dgm:prSet presAssocID="{70DA3206-7AAA-4D7A-A6CD-7AB87C0526FB}" presName="sibTrans" presStyleCnt="0"/>
      <dgm:spPr/>
    </dgm:pt>
    <dgm:pt modelId="{2DFEDA72-3065-4C87-A6D0-17A7530220D9}" type="pres">
      <dgm:prSet presAssocID="{FA3EB670-ED13-47BB-B173-8AAED8256896}" presName="compNode" presStyleCnt="0"/>
      <dgm:spPr/>
    </dgm:pt>
    <dgm:pt modelId="{B2752765-5BAC-4A01-A3AC-FD5051BFAD00}" type="pres">
      <dgm:prSet presAssocID="{FA3EB670-ED13-47BB-B173-8AAED8256896}" presName="bgRect" presStyleLbl="bgShp" presStyleIdx="2" presStyleCnt="6"/>
      <dgm:spPr/>
    </dgm:pt>
    <dgm:pt modelId="{5F6CCADE-2B72-4A4B-9E55-C8F0093CD6E2}" type="pres">
      <dgm:prSet presAssocID="{FA3EB670-ED13-47BB-B173-8AAED825689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E4D61AEF-1C91-42D7-97A7-528E7D97D541}" type="pres">
      <dgm:prSet presAssocID="{FA3EB670-ED13-47BB-B173-8AAED8256896}" presName="spaceRect" presStyleCnt="0"/>
      <dgm:spPr/>
    </dgm:pt>
    <dgm:pt modelId="{32A64219-C9FE-437D-BAD1-16E495F49120}" type="pres">
      <dgm:prSet presAssocID="{FA3EB670-ED13-47BB-B173-8AAED8256896}" presName="parTx" presStyleLbl="revTx" presStyleIdx="2" presStyleCnt="6">
        <dgm:presLayoutVars>
          <dgm:chMax val="0"/>
          <dgm:chPref val="0"/>
        </dgm:presLayoutVars>
      </dgm:prSet>
      <dgm:spPr/>
    </dgm:pt>
    <dgm:pt modelId="{F5DCE48C-C61B-45FB-8E57-26583F11EF95}" type="pres">
      <dgm:prSet presAssocID="{F2A5CC5A-CF07-42BF-AA5C-23E412E71AD9}" presName="sibTrans" presStyleCnt="0"/>
      <dgm:spPr/>
    </dgm:pt>
    <dgm:pt modelId="{43593845-FD04-46C3-B263-408DB0E5BE8B}" type="pres">
      <dgm:prSet presAssocID="{A806981B-F7DC-4C85-BBA0-6B3BA936F1EB}" presName="compNode" presStyleCnt="0"/>
      <dgm:spPr/>
    </dgm:pt>
    <dgm:pt modelId="{F1C30291-FFD6-492B-BACF-32AE8719FD70}" type="pres">
      <dgm:prSet presAssocID="{A806981B-F7DC-4C85-BBA0-6B3BA936F1EB}" presName="bgRect" presStyleLbl="bgShp" presStyleIdx="3" presStyleCnt="6"/>
      <dgm:spPr/>
    </dgm:pt>
    <dgm:pt modelId="{405C62CF-1E76-49A7-AD75-05F81F4DFCD6}" type="pres">
      <dgm:prSet presAssocID="{A806981B-F7DC-4C85-BBA0-6B3BA936F1E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2076B0F-6505-44B7-9E48-320294DCF994}" type="pres">
      <dgm:prSet presAssocID="{A806981B-F7DC-4C85-BBA0-6B3BA936F1EB}" presName="spaceRect" presStyleCnt="0"/>
      <dgm:spPr/>
    </dgm:pt>
    <dgm:pt modelId="{067BEB80-1182-4E77-9980-95CB9B6703C3}" type="pres">
      <dgm:prSet presAssocID="{A806981B-F7DC-4C85-BBA0-6B3BA936F1EB}" presName="parTx" presStyleLbl="revTx" presStyleIdx="3" presStyleCnt="6">
        <dgm:presLayoutVars>
          <dgm:chMax val="0"/>
          <dgm:chPref val="0"/>
        </dgm:presLayoutVars>
      </dgm:prSet>
      <dgm:spPr/>
    </dgm:pt>
    <dgm:pt modelId="{F841BC5A-EC68-44F8-B77C-AA6151390288}" type="pres">
      <dgm:prSet presAssocID="{FF4E32EC-10F7-4E93-9259-FA8490F14DC9}" presName="sibTrans" presStyleCnt="0"/>
      <dgm:spPr/>
    </dgm:pt>
    <dgm:pt modelId="{CD7898C9-7F05-46DF-B326-6F7BD9DABB96}" type="pres">
      <dgm:prSet presAssocID="{71F3375F-A887-4F15-80C8-F30AF3539632}" presName="compNode" presStyleCnt="0"/>
      <dgm:spPr/>
    </dgm:pt>
    <dgm:pt modelId="{96EBBE84-079C-4DB7-AFAC-47A2EB7EF4DE}" type="pres">
      <dgm:prSet presAssocID="{71F3375F-A887-4F15-80C8-F30AF3539632}" presName="bgRect" presStyleLbl="bgShp" presStyleIdx="4" presStyleCnt="6"/>
      <dgm:spPr/>
    </dgm:pt>
    <dgm:pt modelId="{6E57F247-76A6-4697-80EA-23CEA1560B89}" type="pres">
      <dgm:prSet presAssocID="{71F3375F-A887-4F15-80C8-F30AF353963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F935DAC9-237B-4831-B398-5554A7C98B66}" type="pres">
      <dgm:prSet presAssocID="{71F3375F-A887-4F15-80C8-F30AF3539632}" presName="spaceRect" presStyleCnt="0"/>
      <dgm:spPr/>
    </dgm:pt>
    <dgm:pt modelId="{685C57C4-0F57-40B9-88FB-F4F2764145EE}" type="pres">
      <dgm:prSet presAssocID="{71F3375F-A887-4F15-80C8-F30AF3539632}" presName="parTx" presStyleLbl="revTx" presStyleIdx="4" presStyleCnt="6">
        <dgm:presLayoutVars>
          <dgm:chMax val="0"/>
          <dgm:chPref val="0"/>
        </dgm:presLayoutVars>
      </dgm:prSet>
      <dgm:spPr/>
    </dgm:pt>
    <dgm:pt modelId="{8046B3FB-68D9-4833-9D32-FAE84472F8AC}" type="pres">
      <dgm:prSet presAssocID="{E83C6C1B-4C8F-4525-94E3-78A6C782FAB3}" presName="sibTrans" presStyleCnt="0"/>
      <dgm:spPr/>
    </dgm:pt>
    <dgm:pt modelId="{B2D1FC92-470F-4414-A561-81B48A50DF9A}" type="pres">
      <dgm:prSet presAssocID="{367093BD-ECC5-4377-BF34-473850372860}" presName="compNode" presStyleCnt="0"/>
      <dgm:spPr/>
    </dgm:pt>
    <dgm:pt modelId="{A96A1847-B8DA-43E0-BF39-E41310BD09DC}" type="pres">
      <dgm:prSet presAssocID="{367093BD-ECC5-4377-BF34-473850372860}" presName="bgRect" presStyleLbl="bgShp" presStyleIdx="5" presStyleCnt="6"/>
      <dgm:spPr/>
    </dgm:pt>
    <dgm:pt modelId="{458A7399-59A5-4C66-BB7F-8CE334729900}" type="pres">
      <dgm:prSet presAssocID="{367093BD-ECC5-4377-BF34-473850372860}" presName="iconRect" presStyleLbl="node1" presStyleIdx="5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1ADFC1D0-395F-4447-B4AF-22B1314B7243}" type="pres">
      <dgm:prSet presAssocID="{367093BD-ECC5-4377-BF34-473850372860}" presName="spaceRect" presStyleCnt="0"/>
      <dgm:spPr/>
    </dgm:pt>
    <dgm:pt modelId="{EA93FB05-52B1-4A03-839E-1E1C1F39546D}" type="pres">
      <dgm:prSet presAssocID="{367093BD-ECC5-4377-BF34-47385037286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3675623-0014-47EE-8AB7-6DC67307A232}" srcId="{37F90DCC-6661-4144-A119-11D9B1738FBA}" destId="{CC902FCE-81ED-4F3A-A31C-104F208D1E48}" srcOrd="0" destOrd="0" parTransId="{2AE844F7-AAB8-486E-809E-7B66F82DB38B}" sibTransId="{BE14EE66-6DD8-47D0-84A9-029A4B2E121D}"/>
    <dgm:cxn modelId="{59D40134-1E23-4DA0-9EB1-EDF6E2FB9EB4}" srcId="{37F90DCC-6661-4144-A119-11D9B1738FBA}" destId="{FA3EB670-ED13-47BB-B173-8AAED8256896}" srcOrd="2" destOrd="0" parTransId="{C2063401-9D8B-409C-97DE-A8C1A386750A}" sibTransId="{F2A5CC5A-CF07-42BF-AA5C-23E412E71AD9}"/>
    <dgm:cxn modelId="{13A2FE39-D6DC-43A5-B9DD-A58E9C8D2ACF}" type="presOf" srcId="{71F3375F-A887-4F15-80C8-F30AF3539632}" destId="{685C57C4-0F57-40B9-88FB-F4F2764145EE}" srcOrd="0" destOrd="0" presId="urn:microsoft.com/office/officeart/2018/2/layout/IconVerticalSolidList"/>
    <dgm:cxn modelId="{3CB2F53D-AF44-45A5-8E82-FE30A3DDB970}" srcId="{37F90DCC-6661-4144-A119-11D9B1738FBA}" destId="{A806981B-F7DC-4C85-BBA0-6B3BA936F1EB}" srcOrd="3" destOrd="0" parTransId="{C44C881C-A485-4EB9-99AE-6F55C17D48DF}" sibTransId="{FF4E32EC-10F7-4E93-9259-FA8490F14DC9}"/>
    <dgm:cxn modelId="{BCCD3E4C-EACF-44BB-A259-1EFA0ACA72C9}" type="presOf" srcId="{37F90DCC-6661-4144-A119-11D9B1738FBA}" destId="{FB3B77B5-F0A1-4600-B309-DC98556EA7CC}" srcOrd="0" destOrd="0" presId="urn:microsoft.com/office/officeart/2018/2/layout/IconVerticalSolidList"/>
    <dgm:cxn modelId="{F190396E-8360-41FD-9724-E0838E1B569A}" srcId="{37F90DCC-6661-4144-A119-11D9B1738FBA}" destId="{5973F367-BD3E-44B7-94AF-06C8B5557C3C}" srcOrd="1" destOrd="0" parTransId="{45EA2474-58A4-4F21-BCE1-9EFF508F62D4}" sibTransId="{70DA3206-7AAA-4D7A-A6CD-7AB87C0526FB}"/>
    <dgm:cxn modelId="{CE874670-DEB3-4F0C-90B5-71660425E34C}" srcId="{37F90DCC-6661-4144-A119-11D9B1738FBA}" destId="{367093BD-ECC5-4377-BF34-473850372860}" srcOrd="5" destOrd="0" parTransId="{74480744-BD69-4BA2-A2FE-6DD45E646EAB}" sibTransId="{B3AF8C28-4C44-49AC-AAF8-73B9BCC8F0F8}"/>
    <dgm:cxn modelId="{5917AA96-9181-4F84-A9FF-18DE0A084D37}" type="presOf" srcId="{CC902FCE-81ED-4F3A-A31C-104F208D1E48}" destId="{F710773B-E265-4DE0-B656-0343DB096BEC}" srcOrd="0" destOrd="0" presId="urn:microsoft.com/office/officeart/2018/2/layout/IconVerticalSolidList"/>
    <dgm:cxn modelId="{D0A95CC0-E205-40C0-94CA-B7A53A58B857}" type="presOf" srcId="{FA3EB670-ED13-47BB-B173-8AAED8256896}" destId="{32A64219-C9FE-437D-BAD1-16E495F49120}" srcOrd="0" destOrd="0" presId="urn:microsoft.com/office/officeart/2018/2/layout/IconVerticalSolidList"/>
    <dgm:cxn modelId="{767D4DD8-75DD-4F23-BCC7-1AAEC2D0D860}" type="presOf" srcId="{A806981B-F7DC-4C85-BBA0-6B3BA936F1EB}" destId="{067BEB80-1182-4E77-9980-95CB9B6703C3}" srcOrd="0" destOrd="0" presId="urn:microsoft.com/office/officeart/2018/2/layout/IconVerticalSolidList"/>
    <dgm:cxn modelId="{63C994DF-BC7E-405D-ABF3-A67C62963ADB}" srcId="{37F90DCC-6661-4144-A119-11D9B1738FBA}" destId="{71F3375F-A887-4F15-80C8-F30AF3539632}" srcOrd="4" destOrd="0" parTransId="{128DFB03-A96E-4A45-B6F5-52CD0952AA8B}" sibTransId="{E83C6C1B-4C8F-4525-94E3-78A6C782FAB3}"/>
    <dgm:cxn modelId="{5BE546EF-CB10-4697-9C82-69D0E0AD2AFA}" type="presOf" srcId="{367093BD-ECC5-4377-BF34-473850372860}" destId="{EA93FB05-52B1-4A03-839E-1E1C1F39546D}" srcOrd="0" destOrd="0" presId="urn:microsoft.com/office/officeart/2018/2/layout/IconVerticalSolidList"/>
    <dgm:cxn modelId="{AEB53EFF-3CD2-4D9B-B5C0-FBF1CFE3AE19}" type="presOf" srcId="{5973F367-BD3E-44B7-94AF-06C8B5557C3C}" destId="{78998A59-37BE-4BA3-A307-329E3D7DC867}" srcOrd="0" destOrd="0" presId="urn:microsoft.com/office/officeart/2018/2/layout/IconVerticalSolidList"/>
    <dgm:cxn modelId="{EBFE05DE-73DB-46B1-B96D-0D58201689F6}" type="presParOf" srcId="{FB3B77B5-F0A1-4600-B309-DC98556EA7CC}" destId="{DE302E36-01B5-407E-911E-0C6FD83023CA}" srcOrd="0" destOrd="0" presId="urn:microsoft.com/office/officeart/2018/2/layout/IconVerticalSolidList"/>
    <dgm:cxn modelId="{32176C07-2863-4643-944A-CD9538D8F657}" type="presParOf" srcId="{DE302E36-01B5-407E-911E-0C6FD83023CA}" destId="{7FDB4080-BE57-4015-9E19-053F7B11D9AB}" srcOrd="0" destOrd="0" presId="urn:microsoft.com/office/officeart/2018/2/layout/IconVerticalSolidList"/>
    <dgm:cxn modelId="{ECF15362-7F11-4C3C-B5BA-C49451EC09F2}" type="presParOf" srcId="{DE302E36-01B5-407E-911E-0C6FD83023CA}" destId="{F978C7E8-6D1F-47BF-9307-653F88BBE68E}" srcOrd="1" destOrd="0" presId="urn:microsoft.com/office/officeart/2018/2/layout/IconVerticalSolidList"/>
    <dgm:cxn modelId="{F3DB431A-FA91-48FB-B119-97CFAF50B51A}" type="presParOf" srcId="{DE302E36-01B5-407E-911E-0C6FD83023CA}" destId="{B35F400B-C3C6-4A88-810A-068BB9D8160D}" srcOrd="2" destOrd="0" presId="urn:microsoft.com/office/officeart/2018/2/layout/IconVerticalSolidList"/>
    <dgm:cxn modelId="{DC119C61-C2D5-482C-A0AC-DCF14FCC123C}" type="presParOf" srcId="{DE302E36-01B5-407E-911E-0C6FD83023CA}" destId="{F710773B-E265-4DE0-B656-0343DB096BEC}" srcOrd="3" destOrd="0" presId="urn:microsoft.com/office/officeart/2018/2/layout/IconVerticalSolidList"/>
    <dgm:cxn modelId="{44001369-6C1B-4B25-B483-C32C0E1C2CDA}" type="presParOf" srcId="{FB3B77B5-F0A1-4600-B309-DC98556EA7CC}" destId="{BF1F117E-5B5E-4094-B379-0DB1A16A78DE}" srcOrd="1" destOrd="0" presId="urn:microsoft.com/office/officeart/2018/2/layout/IconVerticalSolidList"/>
    <dgm:cxn modelId="{BF9BFE31-0EE4-46AB-AC77-DAB602626B23}" type="presParOf" srcId="{FB3B77B5-F0A1-4600-B309-DC98556EA7CC}" destId="{B0ADFB76-E4D8-48E7-B050-4640E7A34156}" srcOrd="2" destOrd="0" presId="urn:microsoft.com/office/officeart/2018/2/layout/IconVerticalSolidList"/>
    <dgm:cxn modelId="{B75D90B6-E3C1-4CCC-A09A-B85638B8A8E2}" type="presParOf" srcId="{B0ADFB76-E4D8-48E7-B050-4640E7A34156}" destId="{DBD99CAA-4B5E-47DF-8002-6F90A7808CE5}" srcOrd="0" destOrd="0" presId="urn:microsoft.com/office/officeart/2018/2/layout/IconVerticalSolidList"/>
    <dgm:cxn modelId="{61EBA151-DD81-459F-9D1E-9AA9ACBBD63E}" type="presParOf" srcId="{B0ADFB76-E4D8-48E7-B050-4640E7A34156}" destId="{8727AEAE-2A27-4BF1-A216-E5AC85E4E8B3}" srcOrd="1" destOrd="0" presId="urn:microsoft.com/office/officeart/2018/2/layout/IconVerticalSolidList"/>
    <dgm:cxn modelId="{BA150795-F03B-446C-ACCF-2675AF66E9CF}" type="presParOf" srcId="{B0ADFB76-E4D8-48E7-B050-4640E7A34156}" destId="{865FDDB8-8BF4-48FD-9A40-2C920E364757}" srcOrd="2" destOrd="0" presId="urn:microsoft.com/office/officeart/2018/2/layout/IconVerticalSolidList"/>
    <dgm:cxn modelId="{B71C2C9A-A9F7-4222-AE48-C73274A1CB8D}" type="presParOf" srcId="{B0ADFB76-E4D8-48E7-B050-4640E7A34156}" destId="{78998A59-37BE-4BA3-A307-329E3D7DC867}" srcOrd="3" destOrd="0" presId="urn:microsoft.com/office/officeart/2018/2/layout/IconVerticalSolidList"/>
    <dgm:cxn modelId="{C04AAF5C-CF7F-428A-B2C3-721D502A5E56}" type="presParOf" srcId="{FB3B77B5-F0A1-4600-B309-DC98556EA7CC}" destId="{739930B7-8C47-48D8-A154-966882C31D28}" srcOrd="3" destOrd="0" presId="urn:microsoft.com/office/officeart/2018/2/layout/IconVerticalSolidList"/>
    <dgm:cxn modelId="{78F8EEB5-2AA6-4A2E-88A3-47FAD6FA75BC}" type="presParOf" srcId="{FB3B77B5-F0A1-4600-B309-DC98556EA7CC}" destId="{2DFEDA72-3065-4C87-A6D0-17A7530220D9}" srcOrd="4" destOrd="0" presId="urn:microsoft.com/office/officeart/2018/2/layout/IconVerticalSolidList"/>
    <dgm:cxn modelId="{6E90E3D4-AACC-4362-B4DC-C50D9AB59AB0}" type="presParOf" srcId="{2DFEDA72-3065-4C87-A6D0-17A7530220D9}" destId="{B2752765-5BAC-4A01-A3AC-FD5051BFAD00}" srcOrd="0" destOrd="0" presId="urn:microsoft.com/office/officeart/2018/2/layout/IconVerticalSolidList"/>
    <dgm:cxn modelId="{1F97F4FA-4DDC-45D1-A62D-2583B2606040}" type="presParOf" srcId="{2DFEDA72-3065-4C87-A6D0-17A7530220D9}" destId="{5F6CCADE-2B72-4A4B-9E55-C8F0093CD6E2}" srcOrd="1" destOrd="0" presId="urn:microsoft.com/office/officeart/2018/2/layout/IconVerticalSolidList"/>
    <dgm:cxn modelId="{070890BF-A1AF-463A-853E-97284D8E5A3E}" type="presParOf" srcId="{2DFEDA72-3065-4C87-A6D0-17A7530220D9}" destId="{E4D61AEF-1C91-42D7-97A7-528E7D97D541}" srcOrd="2" destOrd="0" presId="urn:microsoft.com/office/officeart/2018/2/layout/IconVerticalSolidList"/>
    <dgm:cxn modelId="{6644E506-57B5-4CEB-9A10-4699493B073F}" type="presParOf" srcId="{2DFEDA72-3065-4C87-A6D0-17A7530220D9}" destId="{32A64219-C9FE-437D-BAD1-16E495F49120}" srcOrd="3" destOrd="0" presId="urn:microsoft.com/office/officeart/2018/2/layout/IconVerticalSolidList"/>
    <dgm:cxn modelId="{8D2CF559-6A0D-44A6-BB39-08B9B34D32DF}" type="presParOf" srcId="{FB3B77B5-F0A1-4600-B309-DC98556EA7CC}" destId="{F5DCE48C-C61B-45FB-8E57-26583F11EF95}" srcOrd="5" destOrd="0" presId="urn:microsoft.com/office/officeart/2018/2/layout/IconVerticalSolidList"/>
    <dgm:cxn modelId="{1AD7FCE5-7783-4AD5-8241-53D230FD0DB1}" type="presParOf" srcId="{FB3B77B5-F0A1-4600-B309-DC98556EA7CC}" destId="{43593845-FD04-46C3-B263-408DB0E5BE8B}" srcOrd="6" destOrd="0" presId="urn:microsoft.com/office/officeart/2018/2/layout/IconVerticalSolidList"/>
    <dgm:cxn modelId="{D20A1421-BF7A-4531-9112-184C00333CB2}" type="presParOf" srcId="{43593845-FD04-46C3-B263-408DB0E5BE8B}" destId="{F1C30291-FFD6-492B-BACF-32AE8719FD70}" srcOrd="0" destOrd="0" presId="urn:microsoft.com/office/officeart/2018/2/layout/IconVerticalSolidList"/>
    <dgm:cxn modelId="{B4A3CABE-B104-4A8C-838B-35D5E0592CBD}" type="presParOf" srcId="{43593845-FD04-46C3-B263-408DB0E5BE8B}" destId="{405C62CF-1E76-49A7-AD75-05F81F4DFCD6}" srcOrd="1" destOrd="0" presId="urn:microsoft.com/office/officeart/2018/2/layout/IconVerticalSolidList"/>
    <dgm:cxn modelId="{CA3C89DC-57F4-4BD9-96DC-B827952D63C1}" type="presParOf" srcId="{43593845-FD04-46C3-B263-408DB0E5BE8B}" destId="{82076B0F-6505-44B7-9E48-320294DCF994}" srcOrd="2" destOrd="0" presId="urn:microsoft.com/office/officeart/2018/2/layout/IconVerticalSolidList"/>
    <dgm:cxn modelId="{94CE8D3C-5F7F-4567-9688-3895440F5AEF}" type="presParOf" srcId="{43593845-FD04-46C3-B263-408DB0E5BE8B}" destId="{067BEB80-1182-4E77-9980-95CB9B6703C3}" srcOrd="3" destOrd="0" presId="urn:microsoft.com/office/officeart/2018/2/layout/IconVerticalSolidList"/>
    <dgm:cxn modelId="{60512133-BD8D-47F7-8601-BCDAF1278E61}" type="presParOf" srcId="{FB3B77B5-F0A1-4600-B309-DC98556EA7CC}" destId="{F841BC5A-EC68-44F8-B77C-AA6151390288}" srcOrd="7" destOrd="0" presId="urn:microsoft.com/office/officeart/2018/2/layout/IconVerticalSolidList"/>
    <dgm:cxn modelId="{AC0EF829-B85D-48AF-8CDB-AE920D351206}" type="presParOf" srcId="{FB3B77B5-F0A1-4600-B309-DC98556EA7CC}" destId="{CD7898C9-7F05-46DF-B326-6F7BD9DABB96}" srcOrd="8" destOrd="0" presId="urn:microsoft.com/office/officeart/2018/2/layout/IconVerticalSolidList"/>
    <dgm:cxn modelId="{FDFB90B1-2257-4935-8B6F-4A60D40BB6BF}" type="presParOf" srcId="{CD7898C9-7F05-46DF-B326-6F7BD9DABB96}" destId="{96EBBE84-079C-4DB7-AFAC-47A2EB7EF4DE}" srcOrd="0" destOrd="0" presId="urn:microsoft.com/office/officeart/2018/2/layout/IconVerticalSolidList"/>
    <dgm:cxn modelId="{58F37D31-5ABC-4EC1-8E7F-0EEE13059BDB}" type="presParOf" srcId="{CD7898C9-7F05-46DF-B326-6F7BD9DABB96}" destId="{6E57F247-76A6-4697-80EA-23CEA1560B89}" srcOrd="1" destOrd="0" presId="urn:microsoft.com/office/officeart/2018/2/layout/IconVerticalSolidList"/>
    <dgm:cxn modelId="{4E083867-4113-41E1-AD05-71A8B3AA6BEF}" type="presParOf" srcId="{CD7898C9-7F05-46DF-B326-6F7BD9DABB96}" destId="{F935DAC9-237B-4831-B398-5554A7C98B66}" srcOrd="2" destOrd="0" presId="urn:microsoft.com/office/officeart/2018/2/layout/IconVerticalSolidList"/>
    <dgm:cxn modelId="{BE29F872-0DB6-481D-9F98-C07E9B1136E7}" type="presParOf" srcId="{CD7898C9-7F05-46DF-B326-6F7BD9DABB96}" destId="{685C57C4-0F57-40B9-88FB-F4F2764145EE}" srcOrd="3" destOrd="0" presId="urn:microsoft.com/office/officeart/2018/2/layout/IconVerticalSolidList"/>
    <dgm:cxn modelId="{1A02C2AC-90E1-44A8-9F38-6EF2DBC03553}" type="presParOf" srcId="{FB3B77B5-F0A1-4600-B309-DC98556EA7CC}" destId="{8046B3FB-68D9-4833-9D32-FAE84472F8AC}" srcOrd="9" destOrd="0" presId="urn:microsoft.com/office/officeart/2018/2/layout/IconVerticalSolidList"/>
    <dgm:cxn modelId="{F26ED3F9-8F48-421A-96B6-73DD85D75766}" type="presParOf" srcId="{FB3B77B5-F0A1-4600-B309-DC98556EA7CC}" destId="{B2D1FC92-470F-4414-A561-81B48A50DF9A}" srcOrd="10" destOrd="0" presId="urn:microsoft.com/office/officeart/2018/2/layout/IconVerticalSolidList"/>
    <dgm:cxn modelId="{7B9289F4-3E0D-43BF-91CD-BC4CFDF96A97}" type="presParOf" srcId="{B2D1FC92-470F-4414-A561-81B48A50DF9A}" destId="{A96A1847-B8DA-43E0-BF39-E41310BD09DC}" srcOrd="0" destOrd="0" presId="urn:microsoft.com/office/officeart/2018/2/layout/IconVerticalSolidList"/>
    <dgm:cxn modelId="{FD82CA51-9258-4411-9135-4F3C7CC6D71E}" type="presParOf" srcId="{B2D1FC92-470F-4414-A561-81B48A50DF9A}" destId="{458A7399-59A5-4C66-BB7F-8CE334729900}" srcOrd="1" destOrd="0" presId="urn:microsoft.com/office/officeart/2018/2/layout/IconVerticalSolidList"/>
    <dgm:cxn modelId="{54FE786F-919B-4679-A5BD-919743C8C851}" type="presParOf" srcId="{B2D1FC92-470F-4414-A561-81B48A50DF9A}" destId="{1ADFC1D0-395F-4447-B4AF-22B1314B7243}" srcOrd="2" destOrd="0" presId="urn:microsoft.com/office/officeart/2018/2/layout/IconVerticalSolidList"/>
    <dgm:cxn modelId="{21AC3330-CD89-43D3-B3FA-26A065753E57}" type="presParOf" srcId="{B2D1FC92-470F-4414-A561-81B48A50DF9A}" destId="{EA93FB05-52B1-4A03-839E-1E1C1F39546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676C5-0F0D-044E-AEF8-EE9B609702C5}">
      <dsp:nvSpPr>
        <dsp:cNvPr id="0" name=""/>
        <dsp:cNvSpPr/>
      </dsp:nvSpPr>
      <dsp:spPr>
        <a:xfrm rot="5400000">
          <a:off x="7083105" y="-3034535"/>
          <a:ext cx="760869" cy="70245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sq-AL" sz="2000" kern="1200" dirty="0">
              <a:latin typeface="Titillium Web" pitchFamily="2" charset="77"/>
            </a:rPr>
            <a:t>Use 5-model ensemble to infer softmax probabilitites on unlabeled test set</a:t>
          </a:r>
          <a:endParaRPr lang="en-US" sz="2000" kern="1200" dirty="0">
            <a:latin typeface="Titillium Web" pitchFamily="2" charset="77"/>
          </a:endParaRPr>
        </a:p>
      </dsp:txBody>
      <dsp:txXfrm rot="-5400000">
        <a:off x="3951286" y="134427"/>
        <a:ext cx="6987365" cy="686583"/>
      </dsp:txXfrm>
    </dsp:sp>
    <dsp:sp modelId="{D99ED2A1-C90F-464F-BE50-756BB7385FA5}">
      <dsp:nvSpPr>
        <dsp:cNvPr id="0" name=""/>
        <dsp:cNvSpPr/>
      </dsp:nvSpPr>
      <dsp:spPr>
        <a:xfrm>
          <a:off x="0" y="2175"/>
          <a:ext cx="3951285" cy="951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q-AL" sz="2400" b="1" u="none" kern="1200" dirty="0">
              <a:latin typeface="Titillium Web" pitchFamily="2" charset="77"/>
            </a:rPr>
            <a:t>Initial Ensemble Prediction</a:t>
          </a:r>
          <a:endParaRPr lang="en-US" sz="2400" b="1" u="none" kern="1200" dirty="0">
            <a:latin typeface="Titillium Web" pitchFamily="2" charset="77"/>
          </a:endParaRPr>
        </a:p>
      </dsp:txBody>
      <dsp:txXfrm>
        <a:off x="46428" y="48603"/>
        <a:ext cx="3858429" cy="858230"/>
      </dsp:txXfrm>
    </dsp:sp>
    <dsp:sp modelId="{FD3300F1-F1FE-AD48-860A-B2C65D5224EE}">
      <dsp:nvSpPr>
        <dsp:cNvPr id="0" name=""/>
        <dsp:cNvSpPr/>
      </dsp:nvSpPr>
      <dsp:spPr>
        <a:xfrm rot="5400000">
          <a:off x="7083105" y="-2035894"/>
          <a:ext cx="760869" cy="70245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0" i="0" u="none" kern="1200" dirty="0">
              <a:latin typeface="Titillium Web" pitchFamily="2" charset="77"/>
            </a:rPr>
            <a:t>Compute class-specific confidence thresholds (0.65–0.98) based on validation accuracies &amp; confusion patterns</a:t>
          </a:r>
          <a:endParaRPr lang="en-US" sz="2000" kern="1200" dirty="0">
            <a:latin typeface="Titillium Web" pitchFamily="2" charset="77"/>
          </a:endParaRPr>
        </a:p>
      </dsp:txBody>
      <dsp:txXfrm rot="-5400000">
        <a:off x="3951286" y="1133068"/>
        <a:ext cx="6987365" cy="686583"/>
      </dsp:txXfrm>
    </dsp:sp>
    <dsp:sp modelId="{B752BBD1-2C43-264F-A6D3-7BA4E17E487B}">
      <dsp:nvSpPr>
        <dsp:cNvPr id="0" name=""/>
        <dsp:cNvSpPr/>
      </dsp:nvSpPr>
      <dsp:spPr>
        <a:xfrm>
          <a:off x="0" y="1000816"/>
          <a:ext cx="3951285" cy="951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tillium Web" pitchFamily="2" charset="77"/>
            </a:rPr>
            <a:t>Adaptive Thresholding</a:t>
          </a:r>
        </a:p>
      </dsp:txBody>
      <dsp:txXfrm>
        <a:off x="46428" y="1047244"/>
        <a:ext cx="3858429" cy="858230"/>
      </dsp:txXfrm>
    </dsp:sp>
    <dsp:sp modelId="{58DB08D7-CE47-C34E-89D0-7978DB1134EC}">
      <dsp:nvSpPr>
        <dsp:cNvPr id="0" name=""/>
        <dsp:cNvSpPr/>
      </dsp:nvSpPr>
      <dsp:spPr>
        <a:xfrm rot="5400000">
          <a:off x="7083105" y="-1037254"/>
          <a:ext cx="760869" cy="70245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0" i="0" u="none" kern="1200" dirty="0">
              <a:latin typeface="Titillium Web" pitchFamily="2" charset="77"/>
            </a:rPr>
            <a:t>Keep only predictions ≥ threshold for each class</a:t>
          </a:r>
          <a:endParaRPr lang="en-US" sz="2000" kern="1200" dirty="0">
            <a:latin typeface="Titillium Web" pitchFamily="2" charset="77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000" b="0" i="0" u="none" kern="1200" dirty="0">
              <a:latin typeface="Titillium Web" pitchFamily="2" charset="77"/>
            </a:rPr>
            <a:t>Cap at 200 samples/class to prevent imbalance</a:t>
          </a:r>
          <a:endParaRPr lang="en-US" sz="2000" kern="1200" dirty="0">
            <a:latin typeface="Titillium Web" pitchFamily="2" charset="77"/>
          </a:endParaRPr>
        </a:p>
      </dsp:txBody>
      <dsp:txXfrm rot="-5400000">
        <a:off x="3951286" y="2131708"/>
        <a:ext cx="6987365" cy="686583"/>
      </dsp:txXfrm>
    </dsp:sp>
    <dsp:sp modelId="{CB5E74AC-7D9A-1D49-92BE-85FBED1907EF}">
      <dsp:nvSpPr>
        <dsp:cNvPr id="0" name=""/>
        <dsp:cNvSpPr/>
      </dsp:nvSpPr>
      <dsp:spPr>
        <a:xfrm>
          <a:off x="0" y="1999456"/>
          <a:ext cx="3951285" cy="951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u="none" kern="1200" dirty="0">
              <a:latin typeface="Titillium Web" pitchFamily="2" charset="77"/>
            </a:rPr>
            <a:t>Select High-Confidence Samples</a:t>
          </a:r>
          <a:endParaRPr lang="en-US" sz="2400" b="1" kern="1200" dirty="0">
            <a:latin typeface="Titillium Web" pitchFamily="2" charset="77"/>
          </a:endParaRPr>
        </a:p>
      </dsp:txBody>
      <dsp:txXfrm>
        <a:off x="46428" y="2045884"/>
        <a:ext cx="3858429" cy="858230"/>
      </dsp:txXfrm>
    </dsp:sp>
    <dsp:sp modelId="{0A04BC83-58FB-EA4C-AEDE-D2123333A2B2}">
      <dsp:nvSpPr>
        <dsp:cNvPr id="0" name=""/>
        <dsp:cNvSpPr/>
      </dsp:nvSpPr>
      <dsp:spPr>
        <a:xfrm rot="5400000">
          <a:off x="7083105" y="-38613"/>
          <a:ext cx="760869" cy="70245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0" i="0" u="none" kern="1200" dirty="0">
              <a:latin typeface="Titillium Web" pitchFamily="2" charset="77"/>
            </a:rPr>
            <a:t>Combine original labeled data + pseudo-labeled samples</a:t>
          </a:r>
          <a:endParaRPr lang="en-US" sz="2000" kern="1200" dirty="0">
            <a:latin typeface="Titillium Web" pitchFamily="2" charset="77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0" i="0" u="none" kern="1200" dirty="0">
              <a:latin typeface="Titillium Web" pitchFamily="2" charset="77"/>
            </a:rPr>
            <a:t>Fine-tune each model for 5 epochs</a:t>
          </a:r>
          <a:endParaRPr lang="en-US" sz="2000" kern="1200" dirty="0">
            <a:latin typeface="Titillium Web" pitchFamily="2" charset="77"/>
          </a:endParaRPr>
        </a:p>
      </dsp:txBody>
      <dsp:txXfrm rot="-5400000">
        <a:off x="3951286" y="3130349"/>
        <a:ext cx="6987365" cy="686583"/>
      </dsp:txXfrm>
    </dsp:sp>
    <dsp:sp modelId="{42439FE7-1581-244C-BEA9-1963D8362C1C}">
      <dsp:nvSpPr>
        <dsp:cNvPr id="0" name=""/>
        <dsp:cNvSpPr/>
      </dsp:nvSpPr>
      <dsp:spPr>
        <a:xfrm>
          <a:off x="0" y="2998097"/>
          <a:ext cx="3951285" cy="951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kern="1200" dirty="0">
              <a:latin typeface="Titillium Web" pitchFamily="2" charset="77"/>
            </a:rPr>
            <a:t>Fine-Tune Models</a:t>
          </a:r>
          <a:endParaRPr lang="en-US" sz="2800" b="1" kern="1200" dirty="0">
            <a:latin typeface="Titillium Web" pitchFamily="2" charset="77"/>
          </a:endParaRPr>
        </a:p>
      </dsp:txBody>
      <dsp:txXfrm>
        <a:off x="46428" y="3044525"/>
        <a:ext cx="3858429" cy="858230"/>
      </dsp:txXfrm>
    </dsp:sp>
    <dsp:sp modelId="{77CE6BBB-DEB5-F84A-A27D-51372D58FB5D}">
      <dsp:nvSpPr>
        <dsp:cNvPr id="0" name=""/>
        <dsp:cNvSpPr/>
      </dsp:nvSpPr>
      <dsp:spPr>
        <a:xfrm rot="5400000">
          <a:off x="7083105" y="960027"/>
          <a:ext cx="760869" cy="70245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b="0" i="0" u="none" kern="1200" dirty="0">
              <a:latin typeface="Titillium Web" pitchFamily="2" charset="77"/>
            </a:rPr>
            <a:t>Re-generate pseudo-labels with updated ensemble, iterate twice</a:t>
          </a:r>
          <a:endParaRPr lang="en-US" sz="2000" kern="1200" dirty="0">
            <a:latin typeface="Titillium Web" pitchFamily="2" charset="77"/>
          </a:endParaRPr>
        </a:p>
      </dsp:txBody>
      <dsp:txXfrm rot="-5400000">
        <a:off x="3951286" y="4128990"/>
        <a:ext cx="6987365" cy="686583"/>
      </dsp:txXfrm>
    </dsp:sp>
    <dsp:sp modelId="{3DF4CC69-08EA-C042-854F-26352BDD4F14}">
      <dsp:nvSpPr>
        <dsp:cNvPr id="0" name=""/>
        <dsp:cNvSpPr/>
      </dsp:nvSpPr>
      <dsp:spPr>
        <a:xfrm>
          <a:off x="0" y="3996738"/>
          <a:ext cx="3951285" cy="951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kern="1200" dirty="0">
              <a:latin typeface="Titillium Web" pitchFamily="2" charset="77"/>
            </a:rPr>
            <a:t>Repeat</a:t>
          </a:r>
          <a:endParaRPr lang="en-US" sz="2800" b="1" kern="1200" dirty="0">
            <a:latin typeface="Titillium Web" pitchFamily="2" charset="77"/>
          </a:endParaRPr>
        </a:p>
      </dsp:txBody>
      <dsp:txXfrm>
        <a:off x="46428" y="4043166"/>
        <a:ext cx="3858429" cy="858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B4080-BE57-4015-9E19-053F7B11D9AB}">
      <dsp:nvSpPr>
        <dsp:cNvPr id="0" name=""/>
        <dsp:cNvSpPr/>
      </dsp:nvSpPr>
      <dsp:spPr>
        <a:xfrm>
          <a:off x="0" y="1601"/>
          <a:ext cx="10975794" cy="682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8C7E8-6D1F-47BF-9307-653F88BBE68E}">
      <dsp:nvSpPr>
        <dsp:cNvPr id="0" name=""/>
        <dsp:cNvSpPr/>
      </dsp:nvSpPr>
      <dsp:spPr>
        <a:xfrm>
          <a:off x="206400" y="155122"/>
          <a:ext cx="375274" cy="37527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0773B-E265-4DE0-B656-0343DB096BEC}">
      <dsp:nvSpPr>
        <dsp:cNvPr id="0" name=""/>
        <dsp:cNvSpPr/>
      </dsp:nvSpPr>
      <dsp:spPr>
        <a:xfrm>
          <a:off x="788076" y="1601"/>
          <a:ext cx="10187717" cy="682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212" tIns="72212" rIns="72212" bIns="722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Band Inconsistency:</a:t>
          </a:r>
          <a:r>
            <a:rPr lang="en-US" sz="1900" kern="1200" dirty="0"/>
            <a:t> Resolved via explicit band mapping and B10‐band removal.</a:t>
          </a:r>
        </a:p>
      </dsp:txBody>
      <dsp:txXfrm>
        <a:off x="788076" y="1601"/>
        <a:ext cx="10187717" cy="682316"/>
      </dsp:txXfrm>
    </dsp:sp>
    <dsp:sp modelId="{DBD99CAA-4B5E-47DF-8002-6F90A7808CE5}">
      <dsp:nvSpPr>
        <dsp:cNvPr id="0" name=""/>
        <dsp:cNvSpPr/>
      </dsp:nvSpPr>
      <dsp:spPr>
        <a:xfrm>
          <a:off x="0" y="854497"/>
          <a:ext cx="10975794" cy="682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7AEAE-2A27-4BF1-A216-E5AC85E4E8B3}">
      <dsp:nvSpPr>
        <dsp:cNvPr id="0" name=""/>
        <dsp:cNvSpPr/>
      </dsp:nvSpPr>
      <dsp:spPr>
        <a:xfrm>
          <a:off x="206400" y="1008018"/>
          <a:ext cx="375274" cy="3752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98A59-37BE-4BA3-A307-329E3D7DC867}">
      <dsp:nvSpPr>
        <dsp:cNvPr id="0" name=""/>
        <dsp:cNvSpPr/>
      </dsp:nvSpPr>
      <dsp:spPr>
        <a:xfrm>
          <a:off x="788076" y="854497"/>
          <a:ext cx="10187717" cy="682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212" tIns="72212" rIns="72212" bIns="722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Spectral Indices Overhead:</a:t>
          </a:r>
          <a:r>
            <a:rPr lang="en-US" sz="1900" kern="1200"/>
            <a:t> On-the-fly index computation added pipeline complexity.</a:t>
          </a:r>
        </a:p>
      </dsp:txBody>
      <dsp:txXfrm>
        <a:off x="788076" y="854497"/>
        <a:ext cx="10187717" cy="682316"/>
      </dsp:txXfrm>
    </dsp:sp>
    <dsp:sp modelId="{B2752765-5BAC-4A01-A3AC-FD5051BFAD00}">
      <dsp:nvSpPr>
        <dsp:cNvPr id="0" name=""/>
        <dsp:cNvSpPr/>
      </dsp:nvSpPr>
      <dsp:spPr>
        <a:xfrm>
          <a:off x="0" y="1707393"/>
          <a:ext cx="10975794" cy="682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CCADE-2B72-4A4B-9E55-C8F0093CD6E2}">
      <dsp:nvSpPr>
        <dsp:cNvPr id="0" name=""/>
        <dsp:cNvSpPr/>
      </dsp:nvSpPr>
      <dsp:spPr>
        <a:xfrm>
          <a:off x="206400" y="1860914"/>
          <a:ext cx="375274" cy="3752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64219-C9FE-437D-BAD1-16E495F49120}">
      <dsp:nvSpPr>
        <dsp:cNvPr id="0" name=""/>
        <dsp:cNvSpPr/>
      </dsp:nvSpPr>
      <dsp:spPr>
        <a:xfrm>
          <a:off x="788076" y="1707393"/>
          <a:ext cx="10187717" cy="682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212" tIns="72212" rIns="72212" bIns="722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Class Imbalance:</a:t>
          </a:r>
          <a:r>
            <a:rPr lang="en-US" sz="1900" kern="1200" dirty="0"/>
            <a:t> Rare classes → noisy validation; solved by pseudo-label thresholds.</a:t>
          </a:r>
        </a:p>
      </dsp:txBody>
      <dsp:txXfrm>
        <a:off x="788076" y="1707393"/>
        <a:ext cx="10187717" cy="682316"/>
      </dsp:txXfrm>
    </dsp:sp>
    <dsp:sp modelId="{F1C30291-FFD6-492B-BACF-32AE8719FD70}">
      <dsp:nvSpPr>
        <dsp:cNvPr id="0" name=""/>
        <dsp:cNvSpPr/>
      </dsp:nvSpPr>
      <dsp:spPr>
        <a:xfrm>
          <a:off x="0" y="2560289"/>
          <a:ext cx="10975794" cy="682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C62CF-1E76-49A7-AD75-05F81F4DFCD6}">
      <dsp:nvSpPr>
        <dsp:cNvPr id="0" name=""/>
        <dsp:cNvSpPr/>
      </dsp:nvSpPr>
      <dsp:spPr>
        <a:xfrm>
          <a:off x="206400" y="2713810"/>
          <a:ext cx="375274" cy="3752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BEB80-1182-4E77-9980-95CB9B6703C3}">
      <dsp:nvSpPr>
        <dsp:cNvPr id="0" name=""/>
        <dsp:cNvSpPr/>
      </dsp:nvSpPr>
      <dsp:spPr>
        <a:xfrm>
          <a:off x="788076" y="2560289"/>
          <a:ext cx="10187717" cy="682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212" tIns="72212" rIns="72212" bIns="722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Augmentation Tuning:</a:t>
          </a:r>
          <a:r>
            <a:rPr lang="en-US" sz="1900" kern="1200" dirty="0"/>
            <a:t> Aggressive </a:t>
          </a:r>
          <a:r>
            <a:rPr lang="en-US" sz="1900" kern="1200" dirty="0" err="1"/>
            <a:t>MixUp</a:t>
          </a:r>
          <a:r>
            <a:rPr lang="en-US" sz="1900" kern="1200" dirty="0"/>
            <a:t>/</a:t>
          </a:r>
          <a:r>
            <a:rPr lang="en-US" sz="1900" kern="1200" dirty="0" err="1"/>
            <a:t>CutMix</a:t>
          </a:r>
          <a:r>
            <a:rPr lang="en-US" sz="1900" kern="1200" dirty="0"/>
            <a:t> hurt convergence</a:t>
          </a:r>
        </a:p>
      </dsp:txBody>
      <dsp:txXfrm>
        <a:off x="788076" y="2560289"/>
        <a:ext cx="10187717" cy="682316"/>
      </dsp:txXfrm>
    </dsp:sp>
    <dsp:sp modelId="{96EBBE84-079C-4DB7-AFAC-47A2EB7EF4DE}">
      <dsp:nvSpPr>
        <dsp:cNvPr id="0" name=""/>
        <dsp:cNvSpPr/>
      </dsp:nvSpPr>
      <dsp:spPr>
        <a:xfrm>
          <a:off x="0" y="3413185"/>
          <a:ext cx="10975794" cy="682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7F247-76A6-4697-80EA-23CEA1560B89}">
      <dsp:nvSpPr>
        <dsp:cNvPr id="0" name=""/>
        <dsp:cNvSpPr/>
      </dsp:nvSpPr>
      <dsp:spPr>
        <a:xfrm>
          <a:off x="206400" y="3566707"/>
          <a:ext cx="375274" cy="3752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C57C4-0F57-40B9-88FB-F4F2764145EE}">
      <dsp:nvSpPr>
        <dsp:cNvPr id="0" name=""/>
        <dsp:cNvSpPr/>
      </dsp:nvSpPr>
      <dsp:spPr>
        <a:xfrm>
          <a:off x="788076" y="3413185"/>
          <a:ext cx="10187717" cy="682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212" tIns="72212" rIns="72212" bIns="722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Attention Boost:</a:t>
          </a:r>
          <a:r>
            <a:rPr lang="en-US" sz="1900" kern="1200"/>
            <a:t> CBAM gave +2–3% lift.</a:t>
          </a:r>
        </a:p>
      </dsp:txBody>
      <dsp:txXfrm>
        <a:off x="788076" y="3413185"/>
        <a:ext cx="10187717" cy="682316"/>
      </dsp:txXfrm>
    </dsp:sp>
    <dsp:sp modelId="{A96A1847-B8DA-43E0-BF39-E41310BD09DC}">
      <dsp:nvSpPr>
        <dsp:cNvPr id="0" name=""/>
        <dsp:cNvSpPr/>
      </dsp:nvSpPr>
      <dsp:spPr>
        <a:xfrm>
          <a:off x="0" y="4266081"/>
          <a:ext cx="10975794" cy="6823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A7399-59A5-4C66-BB7F-8CE334729900}">
      <dsp:nvSpPr>
        <dsp:cNvPr id="0" name=""/>
        <dsp:cNvSpPr/>
      </dsp:nvSpPr>
      <dsp:spPr>
        <a:xfrm>
          <a:off x="206400" y="4419603"/>
          <a:ext cx="375274" cy="3752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3FB05-52B1-4A03-839E-1E1C1F39546D}">
      <dsp:nvSpPr>
        <dsp:cNvPr id="0" name=""/>
        <dsp:cNvSpPr/>
      </dsp:nvSpPr>
      <dsp:spPr>
        <a:xfrm>
          <a:off x="788076" y="4266081"/>
          <a:ext cx="10187717" cy="682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212" tIns="72212" rIns="72212" bIns="722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Pseudo-Labeling Trade-off:</a:t>
          </a:r>
          <a:r>
            <a:rPr lang="en-US" sz="1900" kern="1200" dirty="0"/>
            <a:t> Gains plateau after 2 iterations; increased accuracy after 2 iterations.</a:t>
          </a:r>
        </a:p>
      </dsp:txBody>
      <dsp:txXfrm>
        <a:off x="788076" y="4266081"/>
        <a:ext cx="10187717" cy="682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3B9F7-3989-4A99-88EB-B60FB78D3FB6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3EBA6-C39F-4A5F-84D2-2DF92FCB8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23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46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69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91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114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337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560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783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codebox.net</a:t>
            </a:r>
            <a:r>
              <a:rPr lang="en-US" dirty="0"/>
              <a:t>/pages/</a:t>
            </a:r>
            <a:r>
              <a:rPr lang="en-US" dirty="0" err="1"/>
              <a:t>tensorflow</a:t>
            </a:r>
            <a:r>
              <a:rPr lang="en-US" dirty="0"/>
              <a:t>-convnet-designer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EBA6-C39F-4A5F-84D2-2DF92FCB81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1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3EBA6-C39F-4A5F-84D2-2DF92FCB81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5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G - AIML Borth -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C896147-1E78-5A4E-82AE-B36E46E3BAB0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t="22438" b="24198"/>
          <a:stretch/>
        </p:blipFill>
        <p:spPr>
          <a:xfrm>
            <a:off x="-18000" y="1260000"/>
            <a:ext cx="12240000" cy="367186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DA23F6-B05F-3244-8172-DB18B36FE921}"/>
              </a:ext>
            </a:extLst>
          </p:cNvPr>
          <p:cNvCxnSpPr>
            <a:cxnSpLocks/>
          </p:cNvCxnSpPr>
          <p:nvPr userDrawn="1"/>
        </p:nvCxnSpPr>
        <p:spPr>
          <a:xfrm>
            <a:off x="0" y="4921254"/>
            <a:ext cx="12193587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29C4E4-63DB-544E-A182-4338C3485AF3}"/>
              </a:ext>
            </a:extLst>
          </p:cNvPr>
          <p:cNvSpPr txBox="1"/>
          <p:nvPr userDrawn="1"/>
        </p:nvSpPr>
        <p:spPr>
          <a:xfrm>
            <a:off x="3358662" y="-1186962"/>
            <a:ext cx="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675B1E6B-4BEF-2948-9183-31F1A15D87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6200" y="5220000"/>
            <a:ext cx="11225788" cy="27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571500" rtl="0" eaLnBrk="1" fontAlgn="base" hangingPunct="1">
              <a:spcBef>
                <a:spcPct val="0"/>
              </a:spcBef>
              <a:spcAft>
                <a:spcPct val="0"/>
              </a:spcAft>
              <a:buSzPct val="100000"/>
              <a:buNone/>
              <a:defRPr lang="de-CH" altLang="de-DE" sz="1600" dirty="0">
                <a:solidFill>
                  <a:schemeClr val="tx1"/>
                </a:solidFill>
                <a:effectLst/>
                <a:latin typeface="Titillium Web" pitchFamily="2" charset="77"/>
                <a:ea typeface="+mn-ea"/>
                <a:cs typeface="+mn-cs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7" name="Title 24">
            <a:extLst>
              <a:ext uri="{FF2B5EF4-FFF2-40B4-BE49-F238E27FC236}">
                <a16:creationId xmlns:a16="http://schemas.microsoft.com/office/drawing/2014/main" id="{13204D46-DCBA-C84B-99C9-607BCB00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00" y="5490000"/>
            <a:ext cx="11225788" cy="540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tillium Web" pitchFamily="2" charset="77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A44F9B97-447E-DF4A-98E3-CEC26664E9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4000" y="6120000"/>
            <a:ext cx="8856000" cy="36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sz="1600">
                <a:effectLst/>
                <a:latin typeface="Titillium Web" pitchFamily="2" charset="77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noProof="0" dirty="0"/>
              <a:t>Authors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3867CF-DDD5-7A4B-958E-7C3435455FA3}"/>
              </a:ext>
            </a:extLst>
          </p:cNvPr>
          <p:cNvGrpSpPr/>
          <p:nvPr userDrawn="1"/>
        </p:nvGrpSpPr>
        <p:grpSpPr>
          <a:xfrm>
            <a:off x="408162" y="188640"/>
            <a:ext cx="3600400" cy="864096"/>
            <a:chOff x="408162" y="188640"/>
            <a:chExt cx="3600400" cy="8640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E1B46B-D41E-AC47-AD39-630BFC36EB7A}"/>
                </a:ext>
              </a:extLst>
            </p:cNvPr>
            <p:cNvSpPr/>
            <p:nvPr userDrawn="1"/>
          </p:nvSpPr>
          <p:spPr>
            <a:xfrm>
              <a:off x="408162" y="188640"/>
              <a:ext cx="3600400" cy="86409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783FB8B-8F8C-7543-85D8-1B5B23E431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" y="252000"/>
              <a:ext cx="3355207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0848E33-8B1A-CF48-B1A6-1439ADBBE1B3}"/>
              </a:ext>
            </a:extLst>
          </p:cNvPr>
          <p:cNvSpPr txBox="1"/>
          <p:nvPr userDrawn="1"/>
        </p:nvSpPr>
        <p:spPr>
          <a:xfrm>
            <a:off x="6390861" y="6768548"/>
            <a:ext cx="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/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FF2DC949-A408-CC4A-A643-CD86640EB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55411"/>
            <a:ext cx="691988" cy="223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itillium Web" pitchFamily="2" charset="77"/>
              </a:defRPr>
            </a:lvl1pPr>
          </a:lstStyle>
          <a:p>
            <a:fld id="{1FF5481D-800C-4F34-B3D6-C18BC0A4FD2D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D19842E2-8B6D-2747-8856-7F3610B95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000" y="6660000"/>
            <a:ext cx="5445670" cy="19719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Titillium Web" pitchFamily="2" charset="77"/>
              </a:defRPr>
            </a:lvl1pPr>
          </a:lstStyle>
          <a:p>
            <a:r>
              <a:rPr lang="en-US" noProof="0"/>
              <a:t>Prof. Damian Borth - Artificial Intelligence &amp; Machine Learning [AIML]</a:t>
            </a:r>
          </a:p>
        </p:txBody>
      </p:sp>
    </p:spTree>
    <p:extLst>
      <p:ext uri="{BB962C8B-B14F-4D97-AF65-F5344CB8AC3E}">
        <p14:creationId xmlns:p14="http://schemas.microsoft.com/office/powerpoint/2010/main" val="241821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G - AIML Borth - Slide Top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0567"/>
            <a:ext cx="12193588" cy="172800"/>
          </a:xfrm>
          <a:prstGeom prst="rect">
            <a:avLst/>
          </a:prstGeom>
          <a:solidFill>
            <a:srgbClr val="00802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rgbClr val="339933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5A65098-7269-8147-A39E-F496852A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0" y="288000"/>
            <a:ext cx="8431988" cy="5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3200" b="1">
                <a:solidFill>
                  <a:schemeClr val="tx1"/>
                </a:solidFill>
                <a:effectLst/>
                <a:latin typeface="Titillium Web" pitchFamily="2" charset="77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2F4952-B697-CF47-90CD-D8CDC623BE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194" y="1412776"/>
            <a:ext cx="10975794" cy="495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800">
                <a:effectLst/>
                <a:latin typeface="Titillium Web" pitchFamily="2" charset="77"/>
              </a:defRPr>
            </a:lvl1pPr>
            <a:lvl2pPr>
              <a:defRPr sz="2400">
                <a:effectLst/>
                <a:latin typeface="Titillium Web" pitchFamily="2" charset="77"/>
              </a:defRPr>
            </a:lvl2pPr>
            <a:lvl3pPr>
              <a:defRPr sz="2000">
                <a:effectLst/>
                <a:latin typeface="Titillium Web" pitchFamily="2" charset="77"/>
              </a:defRPr>
            </a:lvl3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0"/>
            <a:endParaRPr lang="en-US" noProof="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6B717A2A-F36B-C84D-A79C-8C8C2C8E0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55411"/>
            <a:ext cx="691988" cy="223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itillium Web" pitchFamily="2" charset="77"/>
              </a:defRPr>
            </a:lvl1pPr>
          </a:lstStyle>
          <a:p>
            <a:fld id="{1FF5481D-800C-4F34-B3D6-C18BC0A4FD2D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AEF7AB1-307F-5949-AE5D-96D9CC1E8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000" y="6660000"/>
            <a:ext cx="5445670" cy="19719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Titillium Web" pitchFamily="2" charset="77"/>
              </a:defRPr>
            </a:lvl1pPr>
          </a:lstStyle>
          <a:p>
            <a:r>
              <a:rPr lang="en-US" noProof="0"/>
              <a:t>Prof. Damian Borth - Artificial Intelligence &amp; Machine Learning [AIML]</a:t>
            </a:r>
          </a:p>
        </p:txBody>
      </p:sp>
    </p:spTree>
    <p:extLst>
      <p:ext uri="{BB962C8B-B14F-4D97-AF65-F5344CB8AC3E}">
        <p14:creationId xmlns:p14="http://schemas.microsoft.com/office/powerpoint/2010/main" val="252511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  <p15:guide id="3" pos="439" userDrawn="1">
          <p15:clr>
            <a:srgbClr val="FBAE40"/>
          </p15:clr>
        </p15:guide>
        <p15:guide id="4" pos="72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G - AIML Borth - Slide Lower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6685200"/>
            <a:ext cx="12193588" cy="172800"/>
          </a:xfrm>
          <a:prstGeom prst="rect">
            <a:avLst/>
          </a:prstGeom>
          <a:solidFill>
            <a:srgbClr val="00802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rgbClr val="339933"/>
              </a:solidFill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3A92FFA-CDCE-694E-B927-0DFB2E8F04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6194" y="1789516"/>
            <a:ext cx="10975794" cy="459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sz="2800">
                <a:effectLst/>
                <a:latin typeface="Titillium Web" pitchFamily="2" charset="77"/>
              </a:defRPr>
            </a:lvl1pPr>
            <a:lvl2pPr>
              <a:defRPr sz="2400">
                <a:effectLst/>
                <a:latin typeface="Titillium Web" pitchFamily="2" charset="77"/>
              </a:defRPr>
            </a:lvl2pPr>
            <a:lvl3pPr>
              <a:defRPr sz="2000">
                <a:effectLst/>
                <a:latin typeface="Titillium Web" pitchFamily="2" charset="77"/>
              </a:defRPr>
            </a:lvl3pPr>
          </a:lstStyle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0"/>
            <a:endParaRPr lang="en-US" noProof="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215D4F2-AB7F-1244-8447-228FA3DC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94" y="1080000"/>
            <a:ext cx="10975794" cy="370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200" b="1">
                <a:solidFill>
                  <a:schemeClr val="tx1"/>
                </a:solidFill>
                <a:latin typeface="Titillium Web" pitchFamily="2" charset="77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BCF410E-DBEF-554E-A22F-9D2DC0489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55411"/>
            <a:ext cx="691988" cy="223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itillium Web" pitchFamily="2" charset="77"/>
              </a:defRPr>
            </a:lvl1pPr>
          </a:lstStyle>
          <a:p>
            <a:fld id="{1FF5481D-800C-4F34-B3D6-C18BC0A4FD2D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4AC4796-4DAF-DE4E-BF70-B25AB145E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000" y="6660000"/>
            <a:ext cx="5445670" cy="19719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Titillium Web" pitchFamily="2" charset="77"/>
              </a:defRPr>
            </a:lvl1pPr>
          </a:lstStyle>
          <a:p>
            <a:r>
              <a:rPr lang="en-US" noProof="0"/>
              <a:t>Prof. Damian Borth - Artificial Intelligence &amp; Machine Learning [AIML]</a:t>
            </a:r>
          </a:p>
        </p:txBody>
      </p:sp>
    </p:spTree>
    <p:extLst>
      <p:ext uri="{BB962C8B-B14F-4D97-AF65-F5344CB8AC3E}">
        <p14:creationId xmlns:p14="http://schemas.microsoft.com/office/powerpoint/2010/main" val="3495106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9" userDrawn="1">
          <p15:clr>
            <a:srgbClr val="FBAE40"/>
          </p15:clr>
        </p15:guide>
        <p15:guide id="2" pos="7242" userDrawn="1">
          <p15:clr>
            <a:srgbClr val="FBAE40"/>
          </p15:clr>
        </p15:guide>
        <p15:guide id="3" orient="horz" pos="1117" userDrawn="1">
          <p15:clr>
            <a:srgbClr val="547EBF"/>
          </p15:clr>
        </p15:guide>
        <p15:guide id="4" orient="horz" pos="4020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G - AIML Borth - 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A90A9D-5E71-AE48-BB26-E437F906A882}"/>
              </a:ext>
            </a:extLst>
          </p:cNvPr>
          <p:cNvSpPr/>
          <p:nvPr userDrawn="1"/>
        </p:nvSpPr>
        <p:spPr>
          <a:xfrm>
            <a:off x="-23886" y="979802"/>
            <a:ext cx="12313368" cy="589872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50F909DB-1786-F041-B238-DC6D410AB8A9}"/>
              </a:ext>
            </a:extLst>
          </p:cNvPr>
          <p:cNvSpPr>
            <a:spLocks noChangeAspect="1"/>
          </p:cNvSpPr>
          <p:nvPr userDrawn="1"/>
        </p:nvSpPr>
        <p:spPr>
          <a:xfrm>
            <a:off x="6768752" y="4581128"/>
            <a:ext cx="5520730" cy="6049598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rgbClr val="0080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E2ED5-BA0A-B145-B37B-FF868F3586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5481D-800C-4F34-B3D6-C18BC0A4FD2D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B6294-1F78-764D-9071-FE8A563E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BF1B8C-811D-674A-815F-FC76B2F5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126" y="2492896"/>
            <a:ext cx="9793088" cy="249617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1"/>
                </a:solidFill>
                <a:latin typeface="Titillium Web" pitchFamily="2" charset="77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edit</a:t>
            </a:r>
            <a:r>
              <a:rPr lang="de-CH" dirty="0"/>
              <a:t>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009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7">
            <a:extLst>
              <a:ext uri="{FF2B5EF4-FFF2-40B4-BE49-F238E27FC236}">
                <a16:creationId xmlns:a16="http://schemas.microsoft.com/office/drawing/2014/main" id="{4CF15793-93D6-DA4D-92E2-0584E01F40CB}"/>
              </a:ext>
            </a:extLst>
          </p:cNvPr>
          <p:cNvSpPr/>
          <p:nvPr userDrawn="1"/>
        </p:nvSpPr>
        <p:spPr>
          <a:xfrm>
            <a:off x="0" y="6681600"/>
            <a:ext cx="12193588" cy="172800"/>
          </a:xfrm>
          <a:prstGeom prst="rect">
            <a:avLst/>
          </a:prstGeom>
          <a:solidFill>
            <a:srgbClr val="00802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rgbClr val="339933"/>
              </a:solidFill>
            </a:endParaRPr>
          </a:p>
        </p:txBody>
      </p:sp>
      <p:pic>
        <p:nvPicPr>
          <p:cNvPr id="7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A27530-10B4-654B-8FD0-F194672E10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0" y="252000"/>
            <a:ext cx="2064508" cy="44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2A190AA2-FDE6-1F47-B5C0-FEB50342E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55411"/>
            <a:ext cx="691988" cy="223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Titillium Web" pitchFamily="2" charset="77"/>
              </a:defRPr>
            </a:lvl1pPr>
          </a:lstStyle>
          <a:p>
            <a:fld id="{1FF5481D-800C-4F34-B3D6-C18BC0A4FD2D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F1960BE-84D8-5A40-940D-B62560D33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000" y="6660000"/>
            <a:ext cx="5445670" cy="197197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Titillium Web" pitchFamily="2" charset="77"/>
              </a:defRPr>
            </a:lvl1pPr>
          </a:lstStyle>
          <a:p>
            <a:r>
              <a:rPr lang="en-US" noProof="0"/>
              <a:t>Prof. Damian Borth - Artificial Intelligence &amp; Machine Learning [AIML]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35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1" r:id="rId2"/>
    <p:sldLayoutId id="2147483740" r:id="rId3"/>
    <p:sldLayoutId id="2147483751" r:id="rId4"/>
  </p:sldLayoutIdLst>
  <p:hf hdr="0" dt="0"/>
  <p:txStyles>
    <p:titleStyle>
      <a:lvl1pPr algn="r" defTabSz="685800" rtl="0" eaLnBrk="1" latinLnBrk="0" hangingPunct="1">
        <a:spcBef>
          <a:spcPct val="0"/>
        </a:spcBef>
        <a:buNone/>
        <a:defRPr sz="3200" kern="1200">
          <a:solidFill>
            <a:schemeClr val="tx1">
              <a:lumMod val="85000"/>
              <a:lumOff val="15000"/>
            </a:schemeClr>
          </a:solidFill>
          <a:latin typeface="Titillium Web" pitchFamily="2" charset="77"/>
          <a:ea typeface="+mj-ea"/>
          <a:cs typeface="+mj-cs"/>
        </a:defRPr>
      </a:lvl1pPr>
    </p:titleStyle>
    <p:bodyStyle>
      <a:lvl1pPr marL="342900" marR="0" indent="-342900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+mj-lt"/>
        <a:buAutoNum type="arabicPeriod"/>
        <a:tabLst/>
        <a:defRPr sz="2800" b="0" kern="1200" cap="none" spc="0">
          <a:ln w="0"/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Titillium Web" pitchFamily="2" charset="77"/>
          <a:ea typeface="+mn-ea"/>
          <a:cs typeface="+mn-cs"/>
        </a:defRPr>
      </a:lvl1pPr>
      <a:lvl2pPr marL="557213" marR="0" indent="-214313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–"/>
        <a:tabLst/>
        <a:defRPr sz="1500" kern="1200">
          <a:solidFill>
            <a:schemeClr val="tx1"/>
          </a:solidFill>
          <a:latin typeface="Titillium Web" pitchFamily="2" charset="77"/>
          <a:ea typeface="+mn-ea"/>
          <a:cs typeface="+mn-cs"/>
        </a:defRPr>
      </a:lvl2pPr>
      <a:lvl3pPr marL="857250" marR="0" indent="-171450" algn="l" defTabSz="6858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1350" kern="1200">
          <a:solidFill>
            <a:schemeClr val="tx1"/>
          </a:solidFill>
          <a:latin typeface="Titillium Web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jpg"/><Relationship Id="rId2" Type="http://schemas.openxmlformats.org/officeDocument/2006/relationships/hyperlink" Target="erlisa.lokaj@student.unisg.c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zakaria.omarar@student.unisg.ch" TargetMode="External"/><Relationship Id="rId4" Type="http://schemas.openxmlformats.org/officeDocument/2006/relationships/hyperlink" Target="lorenzo.sciarretta@unisg.ch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3999B-DA52-4D48-8A49-4303CB033E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dirty="0"/>
              <a:t>&lt;Erlisa Lokaj&gt;/&lt;Lorenzo Sciarretta&gt;/&lt;Zakaria </a:t>
            </a:r>
            <a:r>
              <a:rPr lang="en-AU" dirty="0" err="1"/>
              <a:t>Omarar</a:t>
            </a:r>
            <a:r>
              <a:rPr lang="en-AU" dirty="0"/>
              <a:t>&gt;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851C2-568D-BF44-862A-7CF4FC7A2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F5481D-800C-4F34-B3D6-C18BC0A4FD2D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E794D-3987-524D-AAE5-FE32B5F60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D02A74F-D605-AA4C-8F99-315CE9D00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 altLang="de-DE" dirty="0">
                <a:effectLst/>
              </a:rPr>
              <a:t>&lt;Deep Learners&gt;</a:t>
            </a:r>
            <a:endParaRPr lang="en-AU" dirty="0">
              <a:effectLst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CD420CF-8FCD-2847-B017-E4FABBADC9D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Titillium WebSemiBold" pitchFamily="2" charset="77"/>
              </a:rPr>
              <a:t>Machine Learning - Coding Challenge - Spring 2025</a:t>
            </a:r>
            <a:endParaRPr lang="en-A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235CF-8FFD-7546-66A3-1844049FC519}"/>
              </a:ext>
            </a:extLst>
          </p:cNvPr>
          <p:cNvSpPr txBox="1"/>
          <p:nvPr/>
        </p:nvSpPr>
        <p:spPr>
          <a:xfrm>
            <a:off x="3946358" y="2382253"/>
            <a:ext cx="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sq-AL" sz="1400" dirty="0"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0554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4902-1107-5469-A092-E6E0FF45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84769-53FB-6D42-05D9-8AE472CA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0" y="288000"/>
            <a:ext cx="8431988" cy="540000"/>
          </a:xfrm>
        </p:spPr>
        <p:txBody>
          <a:bodyPr>
            <a:normAutofit/>
          </a:bodyPr>
          <a:lstStyle/>
          <a:p>
            <a:r>
              <a:rPr lang="en-US" dirty="0"/>
              <a:t>&lt;Semi-Supervised Pseudo-Labeling&gt;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40D62-18B6-8721-A438-8829722C9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55411"/>
            <a:ext cx="691988" cy="2231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FF5481D-800C-4F34-B3D6-C18BC0A4FD2D}" type="slidenum">
              <a:rPr lang="de-CH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de-CH" sz="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4F4A5-D8CE-6D68-6352-33E711C69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000" y="6660000"/>
            <a:ext cx="5445670" cy="1971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noProof="0"/>
              <a:t>Prof. Damian Borth - Artificial Intelligence &amp; Machine Learning [AIML]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ED04B-291E-D0B9-8593-861220387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94" y="1245611"/>
            <a:ext cx="6696744" cy="383189"/>
          </a:xfrm>
        </p:spPr>
        <p:txBody>
          <a:bodyPr/>
          <a:lstStyle/>
          <a:p>
            <a:r>
              <a:rPr lang="sq-AL" u="sng" dirty="0"/>
              <a:t>Top Confidence Samples Per Class</a:t>
            </a:r>
          </a:p>
        </p:txBody>
      </p:sp>
      <p:pic>
        <p:nvPicPr>
          <p:cNvPr id="11" name="Picture 10" descr="A graph and chart with text&#10;&#10;AI-generated content may be incorrect.">
            <a:extLst>
              <a:ext uri="{FF2B5EF4-FFF2-40B4-BE49-F238E27FC236}">
                <a16:creationId xmlns:a16="http://schemas.microsoft.com/office/drawing/2014/main" id="{0B5782B0-D8AE-2DCD-8330-BC15B709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94" y="1835185"/>
            <a:ext cx="10802785" cy="421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55D80-37C2-E3CF-4775-99FD2115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AE83-0363-3C81-4BA5-0B8658BDE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0" y="288000"/>
            <a:ext cx="8431988" cy="540000"/>
          </a:xfrm>
        </p:spPr>
        <p:txBody>
          <a:bodyPr>
            <a:normAutofit/>
          </a:bodyPr>
          <a:lstStyle/>
          <a:p>
            <a:r>
              <a:rPr lang="en-US" dirty="0"/>
              <a:t>&lt;Prediction Results Track 1&gt;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6B995-F065-C6D2-645B-AC301BCE7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55411"/>
            <a:ext cx="691988" cy="2231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FF5481D-800C-4F34-B3D6-C18BC0A4FD2D}" type="slidenum">
              <a:rPr lang="de-CH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de-CH" sz="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D533-52E2-A054-AF3D-9DB8BC37B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000" y="6660000"/>
            <a:ext cx="5445670" cy="1971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noProof="0"/>
              <a:t>Prof. Damian Borth - Artificial Intelligence &amp; Machine Learning [AIML]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B63D8-907A-F555-5368-7018402C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28" y="1198202"/>
            <a:ext cx="6912768" cy="1210187"/>
          </a:xfrm>
        </p:spPr>
        <p:txBody>
          <a:bodyPr/>
          <a:lstStyle/>
          <a:p>
            <a:r>
              <a:rPr lang="sq-AL" sz="2000" b="1" dirty="0"/>
              <a:t>Test Set Data:  </a:t>
            </a:r>
            <a:r>
              <a:rPr lang="sq-AL" sz="2000" dirty="0"/>
              <a:t>4232</a:t>
            </a:r>
            <a:r>
              <a:rPr lang="sq-AL" sz="2000" b="1" dirty="0"/>
              <a:t> </a:t>
            </a:r>
            <a:r>
              <a:rPr lang="en-US" sz="2000" dirty="0"/>
              <a:t>Unlabeled .</a:t>
            </a:r>
            <a:r>
              <a:rPr lang="en-US" sz="2000" dirty="0" err="1"/>
              <a:t>npy</a:t>
            </a:r>
            <a:r>
              <a:rPr lang="en-US" sz="2000" dirty="0"/>
              <a:t> files from test directory</a:t>
            </a:r>
          </a:p>
          <a:p>
            <a:r>
              <a:rPr lang="en-US" sz="2000" b="1" dirty="0"/>
              <a:t>Validation Accuracy: </a:t>
            </a:r>
            <a:r>
              <a:rPr lang="en-US" sz="2000" dirty="0"/>
              <a:t>98%</a:t>
            </a:r>
          </a:p>
          <a:p>
            <a:r>
              <a:rPr lang="en-US" sz="2000" b="1" dirty="0"/>
              <a:t>Final Test Accuracy (Kaggle):</a:t>
            </a:r>
            <a:r>
              <a:rPr lang="en-US" sz="2000" dirty="0"/>
              <a:t> 69.6%</a:t>
            </a:r>
          </a:p>
          <a:p>
            <a:endParaRPr lang="sq-AL" b="1" dirty="0"/>
          </a:p>
        </p:txBody>
      </p:sp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0A8414C1-3383-CCE9-34BB-08909FDEED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36" r="8673"/>
          <a:stretch>
            <a:fillRect/>
          </a:stretch>
        </p:blipFill>
        <p:spPr>
          <a:xfrm>
            <a:off x="6960890" y="910569"/>
            <a:ext cx="5041340" cy="4150752"/>
          </a:xfrm>
          <a:prstGeom prst="rect">
            <a:avLst/>
          </a:prstGeom>
        </p:spPr>
      </p:pic>
      <p:pic>
        <p:nvPicPr>
          <p:cNvPr id="9" name="Picture 8" descr="A graph with blue squares&#10;&#10;AI-generated content may be incorrect.">
            <a:extLst>
              <a:ext uri="{FF2B5EF4-FFF2-40B4-BE49-F238E27FC236}">
                <a16:creationId xmlns:a16="http://schemas.microsoft.com/office/drawing/2014/main" id="{A260D7BB-BA9B-895B-9AE3-4EBFFDD7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06"/>
          <a:stretch>
            <a:fillRect/>
          </a:stretch>
        </p:blipFill>
        <p:spPr>
          <a:xfrm>
            <a:off x="418728" y="2792292"/>
            <a:ext cx="7282998" cy="36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49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48C4-E6FA-9EC5-6879-A868FE5B0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BB37-1342-C508-AC90-D1C0E8AD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&lt;Additional Highlights&gt;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F49C1-2B37-E271-00CC-45A9C3767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60000"/>
            <a:ext cx="691988" cy="223112"/>
          </a:xfrm>
        </p:spPr>
        <p:txBody>
          <a:bodyPr/>
          <a:lstStyle/>
          <a:p>
            <a:fld id="{1FF5481D-800C-4F34-B3D6-C18BC0A4FD2D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90F3D-AC50-4ED3-DF7D-1E1DA5548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2725ADC0-33B6-2A8D-DD3B-4B16B45A7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787916"/>
              </p:ext>
            </p:extLst>
          </p:nvPr>
        </p:nvGraphicFramePr>
        <p:xfrm>
          <a:off x="1272258" y="1052736"/>
          <a:ext cx="9773743" cy="5172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193">
                  <a:extLst>
                    <a:ext uri="{9D8B030D-6E8A-4147-A177-3AD203B41FA5}">
                      <a16:colId xmlns:a16="http://schemas.microsoft.com/office/drawing/2014/main" val="2953868289"/>
                    </a:ext>
                  </a:extLst>
                </a:gridCol>
                <a:gridCol w="4469828">
                  <a:extLst>
                    <a:ext uri="{9D8B030D-6E8A-4147-A177-3AD203B41FA5}">
                      <a16:colId xmlns:a16="http://schemas.microsoft.com/office/drawing/2014/main" val="685232116"/>
                    </a:ext>
                  </a:extLst>
                </a:gridCol>
                <a:gridCol w="3509722">
                  <a:extLst>
                    <a:ext uri="{9D8B030D-6E8A-4147-A177-3AD203B41FA5}">
                      <a16:colId xmlns:a16="http://schemas.microsoft.com/office/drawing/2014/main" val="2043608249"/>
                    </a:ext>
                  </a:extLst>
                </a:gridCol>
              </a:tblGrid>
              <a:tr h="512372">
                <a:tc>
                  <a:txBody>
                    <a:bodyPr/>
                    <a:lstStyle/>
                    <a:p>
                      <a:r>
                        <a:rPr lang="en-US" sz="2400" noProof="0" dirty="0">
                          <a:latin typeface="Titillium Web" pitchFamily="2" charset="77"/>
                        </a:rPr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>
                          <a:latin typeface="Titillium Web" pitchFamily="2" charset="77"/>
                        </a:rPr>
                        <a:t>Track 1: Fusion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 dirty="0">
                          <a:latin typeface="Titillium Web" pitchFamily="2" charset="77"/>
                        </a:rPr>
                        <a:t>Track 2:  ResNet50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721634"/>
                  </a:ext>
                </a:extLst>
              </a:tr>
              <a:tr h="615029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latin typeface="Titillium Web" pitchFamily="2" charset="77"/>
                        </a:rPr>
                        <a:t>Architecture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Dual-branch CNN with CBAM attention &amp; fusion head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Pretrained ResNet50 backbone, 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62963"/>
                  </a:ext>
                </a:extLst>
              </a:tr>
              <a:tr h="720998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latin typeface="Titillium Web" pitchFamily="2" charset="77"/>
                        </a:rPr>
                        <a:t>Input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12 spectral bands + 5 indices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12 spectral bands + 5 indices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099"/>
                  </a:ext>
                </a:extLst>
              </a:tr>
              <a:tr h="556199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latin typeface="Titillium Web" pitchFamily="2" charset="77"/>
                        </a:rPr>
                        <a:t>Key Innovations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Channel &amp; spatial attention (CBAM)</a:t>
                      </a:r>
                      <a:br>
                        <a:rPr lang="en-US" sz="1800" dirty="0">
                          <a:latin typeface="Titillium Web" pitchFamily="2" charset="77"/>
                        </a:rPr>
                      </a:b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Spectral-index stacking</a:t>
                      </a:r>
                      <a:br>
                        <a:rPr lang="en-US" sz="1800" dirty="0">
                          <a:latin typeface="Titillium Web" pitchFamily="2" charset="77"/>
                        </a:rPr>
                      </a:b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MixUp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CutMix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Leverage ImageNet features</a:t>
                      </a:r>
                      <a:br>
                        <a:rPr lang="en-US" sz="1800" dirty="0">
                          <a:latin typeface="Titillium Web" pitchFamily="2" charset="77"/>
                        </a:rPr>
                      </a:b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Modify first and last layers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761061"/>
                  </a:ext>
                </a:extLst>
              </a:tr>
              <a:tr h="55619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Strengths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Excels on classes distinguished by spectral signatures</a:t>
                      </a:r>
                      <a:br>
                        <a:rPr lang="en-US" sz="1800" dirty="0">
                          <a:latin typeface="Titillium Web" pitchFamily="2" charset="77"/>
                        </a:rPr>
                      </a:b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High per-class precision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Fast convergence</a:t>
                      </a:r>
                      <a:br>
                        <a:rPr lang="en-US" sz="1800" dirty="0">
                          <a:latin typeface="Titillium Web" pitchFamily="2" charset="77"/>
                        </a:rPr>
                      </a:b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Strong generalization from pretrained filters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82067"/>
                  </a:ext>
                </a:extLst>
              </a:tr>
              <a:tr h="556199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latin typeface="Titillium Web" pitchFamily="2" charset="77"/>
                        </a:rPr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More parameters → longer training time</a:t>
                      </a:r>
                      <a:br>
                        <a:rPr lang="en-US" sz="1800" dirty="0">
                          <a:latin typeface="Titillium Web" pitchFamily="2" charset="77"/>
                        </a:rPr>
                      </a:b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Sensitive to augmentation rates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Limited to features learned from RGB ImageNet</a:t>
                      </a:r>
                      <a:br>
                        <a:rPr lang="en-US" sz="1800" dirty="0">
                          <a:latin typeface="Titillium Web" pitchFamily="2" charset="77"/>
                        </a:rPr>
                      </a:b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tillium Web" pitchFamily="2" charset="77"/>
                          <a:ea typeface="+mn-ea"/>
                          <a:cs typeface="+mn-cs"/>
                        </a:rPr>
                        <a:t>• Slightly lower spectral focus</a:t>
                      </a:r>
                      <a:endParaRPr lang="en-US" sz="1800" noProof="0" dirty="0">
                        <a:latin typeface="Titillium Web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365727"/>
                  </a:ext>
                </a:extLst>
              </a:tr>
              <a:tr h="556199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bg1"/>
                          </a:solidFill>
                          <a:latin typeface="Titillium Web" pitchFamily="2" charset="77"/>
                        </a:rPr>
                        <a:t>Kaggle Accuracy</a:t>
                      </a:r>
                    </a:p>
                  </a:txBody>
                  <a:tcPr>
                    <a:solidFill>
                      <a:srgbClr val="007B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solidFill>
                            <a:schemeClr val="bg1"/>
                          </a:solidFill>
                          <a:latin typeface="Titillium Web" pitchFamily="2" charset="77"/>
                        </a:rPr>
                        <a:t>69.6 %</a:t>
                      </a:r>
                    </a:p>
                  </a:txBody>
                  <a:tcPr>
                    <a:solidFill>
                      <a:srgbClr val="007B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>
                          <a:solidFill>
                            <a:schemeClr val="bg1"/>
                          </a:solidFill>
                          <a:latin typeface="Titillium Web" pitchFamily="2" charset="77"/>
                        </a:rPr>
                        <a:t>59 %</a:t>
                      </a:r>
                    </a:p>
                  </a:txBody>
                  <a:tcPr>
                    <a:solidFill>
                      <a:srgbClr val="007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82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46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E4CF73D-E07B-F6B6-1D7B-0D8AC75F7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24A5-77A4-4F24-49ED-D4A6B840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&lt;Additional Highlights&gt;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C7528-E047-A11D-8A70-CE636DBC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60000"/>
            <a:ext cx="691988" cy="223112"/>
          </a:xfrm>
        </p:spPr>
        <p:txBody>
          <a:bodyPr/>
          <a:lstStyle/>
          <a:p>
            <a:fld id="{1FF5481D-800C-4F34-B3D6-C18BC0A4FD2D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1E07D-A816-3379-F4D2-4F5E2DCF0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pic>
        <p:nvPicPr>
          <p:cNvPr id="7" name="Picture 6" descr="A screen shot of a chart&#10;&#10;AI-generated content may be incorrect.">
            <a:extLst>
              <a:ext uri="{FF2B5EF4-FFF2-40B4-BE49-F238E27FC236}">
                <a16:creationId xmlns:a16="http://schemas.microsoft.com/office/drawing/2014/main" id="{5505A858-5B5E-FD8A-F982-750DAF8C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6" r="1106" b="1"/>
          <a:stretch>
            <a:fillRect/>
          </a:stretch>
        </p:blipFill>
        <p:spPr>
          <a:xfrm>
            <a:off x="1992338" y="852063"/>
            <a:ext cx="6682412" cy="55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5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B81C-9C92-2FC2-0CCF-F5737D88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E5E6-E410-1D50-3DFB-D3E8BC2B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0" y="288000"/>
            <a:ext cx="8431988" cy="540000"/>
          </a:xfrm>
        </p:spPr>
        <p:txBody>
          <a:bodyPr>
            <a:normAutofit/>
          </a:bodyPr>
          <a:lstStyle/>
          <a:p>
            <a:r>
              <a:rPr lang="en-US" dirty="0"/>
              <a:t>&lt;Challenges &amp; Insights&gt;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24949-9639-AD43-F659-175E649BB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55411"/>
            <a:ext cx="691988" cy="2231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FF5481D-800C-4F34-B3D6-C18BC0A4FD2D}" type="slidenum">
              <a:rPr lang="de-CH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de-CH" sz="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A6582-9374-1A27-8718-3C28B7BB1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000" y="6660000"/>
            <a:ext cx="5445670" cy="1971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noProof="0"/>
              <a:t>Prof. Damian Borth - Artificial Intelligence &amp; Machine Learning [AIML]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2D6B903E-19C8-9EA3-D7B1-DBD928377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375220"/>
              </p:ext>
            </p:extLst>
          </p:nvPr>
        </p:nvGraphicFramePr>
        <p:xfrm>
          <a:off x="702777" y="1264411"/>
          <a:ext cx="10975794" cy="49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106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006E80-1F09-A376-906D-D2B9048A2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13" b="18567"/>
          <a:stretch/>
        </p:blipFill>
        <p:spPr>
          <a:xfrm>
            <a:off x="0" y="978915"/>
            <a:ext cx="12193588" cy="4248472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F4010E-1B57-E747-88F7-3BFEB4CB7D33}"/>
              </a:ext>
            </a:extLst>
          </p:cNvPr>
          <p:cNvSpPr/>
          <p:nvPr/>
        </p:nvSpPr>
        <p:spPr>
          <a:xfrm>
            <a:off x="9303478" y="5627214"/>
            <a:ext cx="1365316" cy="37353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E2CDA-628A-D647-BD90-E161DE4078B0}"/>
              </a:ext>
            </a:extLst>
          </p:cNvPr>
          <p:cNvSpPr txBox="1"/>
          <p:nvPr/>
        </p:nvSpPr>
        <p:spPr>
          <a:xfrm>
            <a:off x="624186" y="5444650"/>
            <a:ext cx="2719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Titillium Web" pitchFamily="2" charset="77"/>
              </a:rPr>
              <a:t>Questions?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5F03F-F06C-2E4F-8F90-FBC513507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F5481D-800C-4F34-B3D6-C18BC0A4FD2D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B9829-2DFE-DD44-A3E4-57956E274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</p:spTree>
    <p:extLst>
      <p:ext uri="{BB962C8B-B14F-4D97-AF65-F5344CB8AC3E}">
        <p14:creationId xmlns:p14="http://schemas.microsoft.com/office/powerpoint/2010/main" val="32909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98" y="1124744"/>
            <a:ext cx="10729192" cy="4968552"/>
          </a:xfrm>
        </p:spPr>
        <p:txBody>
          <a:bodyPr/>
          <a:lstStyle/>
          <a:p>
            <a:r>
              <a:rPr lang="en-US" altLang="de-DE" dirty="0"/>
              <a:t>Team Introduction </a:t>
            </a:r>
          </a:p>
          <a:p>
            <a:r>
              <a:rPr lang="en-US" altLang="de-DE" dirty="0"/>
              <a:t>Deep Neural Network details</a:t>
            </a:r>
          </a:p>
          <a:p>
            <a:pPr lvl="1"/>
            <a:r>
              <a:rPr lang="en-US" altLang="de-DE" dirty="0"/>
              <a:t>Track 1: </a:t>
            </a:r>
            <a:r>
              <a:rPr lang="en-US" dirty="0"/>
              <a:t>Custom Model Architecture</a:t>
            </a:r>
          </a:p>
          <a:p>
            <a:pPr lvl="1"/>
            <a:r>
              <a:rPr lang="en-US" dirty="0"/>
              <a:t>Track 2: Pre-Trained Model</a:t>
            </a:r>
            <a:endParaRPr lang="en-US" altLang="de-DE" dirty="0"/>
          </a:p>
          <a:p>
            <a:r>
              <a:rPr lang="en-US" altLang="de-DE" dirty="0"/>
              <a:t>Experimental details </a:t>
            </a:r>
          </a:p>
          <a:p>
            <a:pPr lvl="1"/>
            <a:r>
              <a:rPr lang="en-US" dirty="0"/>
              <a:t>Data Pre-Processing &amp; Augmentation</a:t>
            </a:r>
          </a:p>
          <a:p>
            <a:pPr lvl="1"/>
            <a:r>
              <a:rPr lang="en-US" dirty="0"/>
              <a:t>Training and Validation</a:t>
            </a:r>
          </a:p>
          <a:p>
            <a:pPr lvl="1"/>
            <a:r>
              <a:rPr lang="en-US" dirty="0"/>
              <a:t>Semi-Supervised Pseudo-Labeling</a:t>
            </a:r>
          </a:p>
          <a:p>
            <a:pPr lvl="1"/>
            <a:r>
              <a:rPr lang="en-US" dirty="0"/>
              <a:t>Prediction Results</a:t>
            </a:r>
            <a:endParaRPr lang="en-US" altLang="de-DE" dirty="0"/>
          </a:p>
          <a:p>
            <a:r>
              <a:rPr lang="en-US" altLang="de-DE" dirty="0"/>
              <a:t>Additional Highlights</a:t>
            </a:r>
          </a:p>
          <a:p>
            <a:pPr lvl="1"/>
            <a:r>
              <a:rPr lang="en-US" dirty="0"/>
              <a:t>Challenges &amp;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31791-37DA-C749-8646-93BA991B9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F5481D-800C-4F34-B3D6-C18BC0A4FD2D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8985B-6C95-BC44-8784-8F90D34EA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</p:spTree>
    <p:extLst>
      <p:ext uri="{BB962C8B-B14F-4D97-AF65-F5344CB8AC3E}">
        <p14:creationId xmlns:p14="http://schemas.microsoft.com/office/powerpoint/2010/main" val="259689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B27D-8267-961E-4750-C3950CAA8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68BB-1A3C-0299-E70B-01089010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&lt;Team Introduction&gt;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C1D4-6D96-68E6-7777-4D0F94B7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871" y="4583720"/>
            <a:ext cx="2454333" cy="136556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Erlisa Lokaj</a:t>
            </a:r>
          </a:p>
          <a:p>
            <a:pPr marL="0" indent="0" algn="ctr">
              <a:buNone/>
            </a:pPr>
            <a:r>
              <a:rPr lang="en-GB" dirty="0"/>
              <a:t>MCS</a:t>
            </a:r>
          </a:p>
          <a:p>
            <a:pPr marL="0" indent="0" algn="ctr">
              <a:buNone/>
            </a:pPr>
            <a:r>
              <a:rPr lang="en-GB" sz="1400" dirty="0" err="1">
                <a:hlinkClick r:id="rId2"/>
              </a:rPr>
              <a:t>erlisa.lokaj@student.unisg.ch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88323-007B-AB69-7EA4-A4D7025D6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F5481D-800C-4F34-B3D6-C18BC0A4FD2D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11332-0839-B21A-9444-3BE3A9C8A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7AB5EC-E80A-E0DB-93AC-B03C3ED12318}"/>
              </a:ext>
            </a:extLst>
          </p:cNvPr>
          <p:cNvSpPr/>
          <p:nvPr/>
        </p:nvSpPr>
        <p:spPr>
          <a:xfrm>
            <a:off x="1760921" y="1713916"/>
            <a:ext cx="1959609" cy="2363156"/>
          </a:xfrm>
          <a:prstGeom prst="ellipse">
            <a:avLst/>
          </a:prstGeom>
          <a:blipFill dpi="0" rotWithShape="1">
            <a:blip r:embed="rId3"/>
            <a:srcRect/>
            <a:stretch>
              <a:fillRect l="2000"/>
            </a:stretch>
          </a:blip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53F4F5-095C-E02D-8E9D-952EAE409912}"/>
              </a:ext>
            </a:extLst>
          </p:cNvPr>
          <p:cNvSpPr txBox="1">
            <a:spLocks/>
          </p:cNvSpPr>
          <p:nvPr/>
        </p:nvSpPr>
        <p:spPr>
          <a:xfrm>
            <a:off x="4925645" y="4583720"/>
            <a:ext cx="2746037" cy="1365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0" kern="1200" cap="none" spc="0">
                <a:ln w="0"/>
                <a:solidFill>
                  <a:schemeClr val="tx1"/>
                </a:solidFill>
                <a:effectLst/>
                <a:latin typeface="Titillium Web" pitchFamily="2" charset="77"/>
                <a:ea typeface="+mn-ea"/>
                <a:cs typeface="+mn-cs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 kern="1200">
                <a:solidFill>
                  <a:schemeClr val="tx1"/>
                </a:solidFill>
                <a:effectLst/>
                <a:latin typeface="Titillium Web" pitchFamily="2" charset="77"/>
                <a:ea typeface="+mn-ea"/>
                <a:cs typeface="+mn-cs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effectLst/>
                <a:latin typeface="Titillium Web" pitchFamily="2" charset="77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Lorenzo Sciarretta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MCS</a:t>
            </a:r>
          </a:p>
          <a:p>
            <a:pPr marL="0" indent="0" algn="ctr">
              <a:buNone/>
            </a:pPr>
            <a:r>
              <a:rPr lang="en-GB" sz="1400" dirty="0" err="1">
                <a:hlinkClick r:id="rId4"/>
              </a:rPr>
              <a:t>lorenzo.sciarretta@unisg.ch</a:t>
            </a:r>
            <a:endParaRPr lang="en-GB" sz="1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F2B298A-755E-C487-A9DA-7E6A8F8096BD}"/>
              </a:ext>
            </a:extLst>
          </p:cNvPr>
          <p:cNvSpPr txBox="1">
            <a:spLocks/>
          </p:cNvSpPr>
          <p:nvPr/>
        </p:nvSpPr>
        <p:spPr>
          <a:xfrm>
            <a:off x="8344347" y="4583720"/>
            <a:ext cx="2746037" cy="13655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marR="0" indent="-34290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0" kern="1200" cap="none" spc="0">
                <a:ln w="0"/>
                <a:solidFill>
                  <a:schemeClr val="tx1"/>
                </a:solidFill>
                <a:effectLst/>
                <a:latin typeface="Titillium Web" pitchFamily="2" charset="77"/>
                <a:ea typeface="+mn-ea"/>
                <a:cs typeface="+mn-cs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 kern="1200">
                <a:solidFill>
                  <a:schemeClr val="tx1"/>
                </a:solidFill>
                <a:effectLst/>
                <a:latin typeface="Titillium Web" pitchFamily="2" charset="77"/>
                <a:ea typeface="+mn-ea"/>
                <a:cs typeface="+mn-cs"/>
              </a:defRPr>
            </a:lvl2pPr>
            <a:lvl3pPr marL="857250" marR="0" indent="-17145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effectLst/>
                <a:latin typeface="Titillium Web" pitchFamily="2" charset="77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Zakaria </a:t>
            </a:r>
            <a:r>
              <a:rPr lang="en-GB" dirty="0" err="1"/>
              <a:t>Omarar</a:t>
            </a: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MCS</a:t>
            </a:r>
          </a:p>
          <a:p>
            <a:pPr marL="0" indent="0" algn="ctr">
              <a:buNone/>
            </a:pPr>
            <a:r>
              <a:rPr lang="en-GB" sz="1400" dirty="0" err="1">
                <a:hlinkClick r:id="rId5"/>
              </a:rPr>
              <a:t>zakaria.omarar@student.unisg.ch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A0F41-6C5D-6D18-6665-65D10DB3C295}"/>
              </a:ext>
            </a:extLst>
          </p:cNvPr>
          <p:cNvSpPr txBox="1"/>
          <p:nvPr/>
        </p:nvSpPr>
        <p:spPr>
          <a:xfrm>
            <a:off x="6579909" y="2648932"/>
            <a:ext cx="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latin typeface="Titillium Web" pitchFamily="2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036E0F-F7FB-93D4-9063-0DC833F2FED6}"/>
              </a:ext>
            </a:extLst>
          </p:cNvPr>
          <p:cNvSpPr/>
          <p:nvPr/>
        </p:nvSpPr>
        <p:spPr>
          <a:xfrm>
            <a:off x="5119998" y="1696776"/>
            <a:ext cx="2131933" cy="2397436"/>
          </a:xfrm>
          <a:prstGeom prst="ellipse">
            <a:avLst/>
          </a:prstGeom>
          <a:blipFill dpi="0" rotWithShape="1">
            <a:blip r:embed="rId6"/>
            <a:srcRect/>
            <a:stretch>
              <a:fillRect l="2000"/>
            </a:stretch>
          </a:blip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A16F5C-FAF5-BD19-2DA0-D5EA0F3C3B88}"/>
              </a:ext>
            </a:extLst>
          </p:cNvPr>
          <p:cNvSpPr/>
          <p:nvPr/>
        </p:nvSpPr>
        <p:spPr>
          <a:xfrm>
            <a:off x="8651400" y="1713916"/>
            <a:ext cx="2197922" cy="2397436"/>
          </a:xfrm>
          <a:prstGeom prst="ellipse">
            <a:avLst/>
          </a:prstGeom>
          <a:blipFill dpi="0" rotWithShape="1">
            <a:blip r:embed="rId7"/>
            <a:srcRect/>
            <a:stretch>
              <a:fillRect l="-2000" r="-2000"/>
            </a:stretch>
          </a:blip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383903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45C9C-8507-A4B8-F167-EF51C5C9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4894-BC04-1703-281C-39827F2D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&lt;Track 1: Custom Model Architecture&gt;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11C8E-FC60-7E8D-6236-550CBCBC3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60000"/>
            <a:ext cx="691988" cy="223112"/>
          </a:xfrm>
        </p:spPr>
        <p:txBody>
          <a:bodyPr/>
          <a:lstStyle/>
          <a:p>
            <a:fld id="{1FF5481D-800C-4F34-B3D6-C18BC0A4FD2D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6322B-6AAD-710E-DD2B-42D748214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C5263-8B71-EC54-9D02-4A767E15151C}"/>
              </a:ext>
            </a:extLst>
          </p:cNvPr>
          <p:cNvSpPr txBox="1"/>
          <p:nvPr/>
        </p:nvSpPr>
        <p:spPr>
          <a:xfrm>
            <a:off x="552178" y="5789637"/>
            <a:ext cx="3600400" cy="5764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sq-A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 Web" pitchFamily="2" charset="77"/>
              </a:rPr>
              <a:t>CBAM – Convolutional Block Attention Module</a:t>
            </a:r>
          </a:p>
          <a:p>
            <a:r>
              <a:rPr lang="sq-A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 Web" pitchFamily="2" charset="77"/>
              </a:rPr>
              <a:t>BN – Batch Normalization</a:t>
            </a:r>
          </a:p>
          <a:p>
            <a:r>
              <a:rPr lang="sq-A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 Web" pitchFamily="2" charset="77"/>
              </a:rPr>
              <a:t>ReLu – Rectified Linear Unit</a:t>
            </a:r>
          </a:p>
          <a:p>
            <a:pPr algn="ctr"/>
            <a:endParaRPr lang="sq-AL" sz="1400" dirty="0">
              <a:latin typeface="Titillium Web" pitchFamily="2" charset="77"/>
            </a:endParaRPr>
          </a:p>
        </p:txBody>
      </p:sp>
      <p:pic>
        <p:nvPicPr>
          <p:cNvPr id="8" name="Picture 7" descr="A screenshot of a diagram&#10;&#10;AI-generated content may be incorrect.">
            <a:extLst>
              <a:ext uri="{FF2B5EF4-FFF2-40B4-BE49-F238E27FC236}">
                <a16:creationId xmlns:a16="http://schemas.microsoft.com/office/drawing/2014/main" id="{6DFCFE77-6CA9-B600-AB77-77564B8C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2" t="85116" r="-866" b="-994"/>
          <a:stretch>
            <a:fillRect/>
          </a:stretch>
        </p:blipFill>
        <p:spPr>
          <a:xfrm>
            <a:off x="264146" y="1844824"/>
            <a:ext cx="11857434" cy="35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6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93F18-767A-8E51-682E-7448D18D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65FE-C716-B12E-9C7F-BD194C8B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&lt;Track 2: Pre-Trained Model&gt;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08CD4-982F-AACB-BDDA-0294C531D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60000"/>
            <a:ext cx="691988" cy="223112"/>
          </a:xfrm>
        </p:spPr>
        <p:txBody>
          <a:bodyPr/>
          <a:lstStyle/>
          <a:p>
            <a:fld id="{1FF5481D-800C-4F34-B3D6-C18BC0A4FD2D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A4113-5658-8960-1F5C-A2976960C1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A6A80AA-4D0A-180F-BA57-CD7DC12A2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9718" y="1409508"/>
            <a:ext cx="6552355" cy="4752528"/>
          </a:xfrm>
        </p:spPr>
        <p:txBody>
          <a:bodyPr/>
          <a:lstStyle/>
          <a:p>
            <a:r>
              <a:rPr lang="en-US" altLang="de-DE" b="1" dirty="0"/>
              <a:t>Why ResNet-50?</a:t>
            </a:r>
          </a:p>
          <a:p>
            <a:pPr marL="0" indent="0">
              <a:buNone/>
            </a:pPr>
            <a:r>
              <a:rPr lang="en-US" altLang="de-DE" sz="2400" dirty="0"/>
              <a:t> - I</a:t>
            </a:r>
            <a:r>
              <a:rPr lang="en-US" sz="2400" dirty="0"/>
              <a:t>mageNet-trained backbone </a:t>
            </a:r>
          </a:p>
          <a:p>
            <a:pPr marL="0" indent="0">
              <a:buNone/>
            </a:pPr>
            <a:r>
              <a:rPr lang="en-US" sz="2400" dirty="0"/>
              <a:t> - Lightweight to fine-tune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b="1" dirty="0"/>
              <a:t>Tuning: </a:t>
            </a:r>
          </a:p>
          <a:p>
            <a:pPr lvl="1"/>
            <a:r>
              <a:rPr lang="en-US" sz="2400" dirty="0"/>
              <a:t>Replace first layer with new one that accepts      the input channels size and initialize it.</a:t>
            </a:r>
          </a:p>
          <a:p>
            <a:pPr lvl="1"/>
            <a:r>
              <a:rPr lang="en-US" dirty="0"/>
              <a:t>Modify last layer with a FC layer with the specific number of classes.</a:t>
            </a:r>
          </a:p>
          <a:p>
            <a:pPr marL="0" indent="0">
              <a:buNone/>
            </a:pPr>
            <a:r>
              <a:rPr lang="en-US" sz="3200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sz="2400" b="1" dirty="0"/>
          </a:p>
          <a:p>
            <a:endParaRPr lang="en-US" altLang="de-DE" dirty="0"/>
          </a:p>
          <a:p>
            <a:pPr marL="0" indent="0">
              <a:buNone/>
            </a:pPr>
            <a:endParaRPr lang="en-US" altLang="de-DE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diagram&#10;&#10;AI-generated content may be incorrect.">
            <a:extLst>
              <a:ext uri="{FF2B5EF4-FFF2-40B4-BE49-F238E27FC236}">
                <a16:creationId xmlns:a16="http://schemas.microsoft.com/office/drawing/2014/main" id="{B9B504C9-C04C-7DCE-6EA1-68810A74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08" t="3683" r="31796" b="68366"/>
          <a:stretch>
            <a:fillRect/>
          </a:stretch>
        </p:blipFill>
        <p:spPr>
          <a:xfrm>
            <a:off x="1272258" y="773207"/>
            <a:ext cx="4225902" cy="57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94E58-706F-A597-DAC7-D07C7782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8900-219C-435A-B0EF-571D8894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&lt;Data Pre-Processing &amp; Augmentation&gt;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06F-6E5D-353B-B90C-DFE4BBD35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60000"/>
            <a:ext cx="691988" cy="223112"/>
          </a:xfrm>
        </p:spPr>
        <p:txBody>
          <a:bodyPr/>
          <a:lstStyle/>
          <a:p>
            <a:fld id="{1FF5481D-800C-4F34-B3D6-C18BC0A4FD2D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0CCDE-DE0E-94A4-B99C-DE35BCDFE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9B0B5AA-6529-55C4-A9CD-6CE2F608A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202" y="1340535"/>
            <a:ext cx="4176464" cy="4896544"/>
          </a:xfrm>
        </p:spPr>
        <p:txBody>
          <a:bodyPr/>
          <a:lstStyle/>
          <a:p>
            <a:r>
              <a:rPr lang="en-US" altLang="de-DE" sz="2400" b="1" dirty="0"/>
              <a:t>Dataset: </a:t>
            </a:r>
            <a:r>
              <a:rPr lang="en-US" altLang="de-DE" sz="2400" dirty="0" err="1"/>
              <a:t>EuroSAT</a:t>
            </a:r>
            <a:r>
              <a:rPr lang="en-US" altLang="de-DE" sz="2400" dirty="0"/>
              <a:t> multispectral </a:t>
            </a:r>
          </a:p>
          <a:p>
            <a:endParaRPr lang="en-US" altLang="de-DE" sz="2400" dirty="0"/>
          </a:p>
          <a:p>
            <a:r>
              <a:rPr lang="en-US" altLang="de-DE" sz="2400" b="1" dirty="0"/>
              <a:t>Band Ordering : </a:t>
            </a:r>
            <a:r>
              <a:rPr lang="en-US" altLang="de-DE" sz="2400" dirty="0"/>
              <a:t>Reorder Sentinel-2 bands to canonical sequence and drop B10</a:t>
            </a:r>
          </a:p>
          <a:p>
            <a:endParaRPr lang="en-US" altLang="de-DE" sz="2400" dirty="0"/>
          </a:p>
          <a:p>
            <a:r>
              <a:rPr lang="en-US" altLang="de-DE" sz="2400" b="1" dirty="0"/>
              <a:t>Spectral Indices: </a:t>
            </a:r>
            <a:r>
              <a:rPr lang="en-US" altLang="de-DE" sz="2400" dirty="0"/>
              <a:t>Compute 5 indices (NDVI, GNDVI, NDWI, NDMI, BSI) → 17-channel tensor</a:t>
            </a:r>
          </a:p>
          <a:p>
            <a:pPr marL="0" indent="0">
              <a:buNone/>
            </a:pPr>
            <a:endParaRPr lang="en-US" altLang="de-DE" sz="2400" dirty="0"/>
          </a:p>
          <a:p>
            <a:pPr marL="0" indent="0">
              <a:buNone/>
            </a:pPr>
            <a:r>
              <a:rPr lang="en-US" sz="3200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sz="2400" b="1" dirty="0"/>
          </a:p>
          <a:p>
            <a:endParaRPr lang="en-US" altLang="de-DE" dirty="0"/>
          </a:p>
          <a:p>
            <a:pPr marL="0" indent="0">
              <a:buNone/>
            </a:pPr>
            <a:endParaRPr lang="en-US" altLang="de-DE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8DD4B2-703E-2002-9035-87ABB80C8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43708"/>
              </p:ext>
            </p:extLst>
          </p:nvPr>
        </p:nvGraphicFramePr>
        <p:xfrm>
          <a:off x="5421223" y="1322696"/>
          <a:ext cx="6410202" cy="4186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787">
                  <a:extLst>
                    <a:ext uri="{9D8B030D-6E8A-4147-A177-3AD203B41FA5}">
                      <a16:colId xmlns:a16="http://schemas.microsoft.com/office/drawing/2014/main" val="679534369"/>
                    </a:ext>
                  </a:extLst>
                </a:gridCol>
                <a:gridCol w="3790415">
                  <a:extLst>
                    <a:ext uri="{9D8B030D-6E8A-4147-A177-3AD203B41FA5}">
                      <a16:colId xmlns:a16="http://schemas.microsoft.com/office/drawing/2014/main" val="1489661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sq-AL" sz="2300" dirty="0"/>
                        <a:t>Technique</a:t>
                      </a:r>
                      <a:endParaRPr lang="sq-AL" sz="2300" dirty="0">
                        <a:latin typeface="Titillium Web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q-AL" sz="2300" dirty="0"/>
                        <a:t>Purpose</a:t>
                      </a:r>
                      <a:endParaRPr lang="sq-AL" sz="2300" dirty="0">
                        <a:latin typeface="Titillium Web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76428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r>
                        <a:rPr lang="en-US" sz="2300" b="1" dirty="0"/>
                        <a:t>Flips &amp; Rotations</a:t>
                      </a:r>
                      <a:endParaRPr lang="en-US" sz="2300" b="1" dirty="0">
                        <a:latin typeface="Titillium Web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Horizontal/vertical flips, 90° rotations</a:t>
                      </a:r>
                      <a:endParaRPr lang="en-US" sz="2300" dirty="0">
                        <a:latin typeface="Titillium Web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016147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r>
                        <a:rPr lang="en-US" sz="23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Spectral Noise</a:t>
                      </a:r>
                      <a:endParaRPr lang="en-US" sz="2300" b="1" dirty="0">
                        <a:latin typeface="Titillium Web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Random band dropout, Gaussian noise</a:t>
                      </a:r>
                      <a:endParaRPr lang="en-US" sz="2300" dirty="0">
                        <a:latin typeface="Titillium Web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594920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r>
                        <a:rPr lang="en-US" sz="23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Patch Erasing</a:t>
                      </a:r>
                      <a:endParaRPr lang="en-US" sz="2300" b="1" dirty="0">
                        <a:latin typeface="Titillium Web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Random simulation of clouds/shadows</a:t>
                      </a:r>
                      <a:endParaRPr lang="en-US" sz="2300" dirty="0">
                        <a:latin typeface="Titillium Web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847459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r>
                        <a:rPr lang="en-US" sz="2300" b="1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MixUp</a:t>
                      </a:r>
                      <a:r>
                        <a:rPr lang="en-US" sz="23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&amp; </a:t>
                      </a:r>
                      <a:r>
                        <a:rPr lang="en-US" sz="2300" b="1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CutMix</a:t>
                      </a:r>
                      <a:endParaRPr lang="en-US" sz="2300" b="1" dirty="0">
                        <a:latin typeface="Titillium Web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3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Linear &amp; patch-based sample/label interpolation</a:t>
                      </a:r>
                      <a:endParaRPr lang="en-US" sz="2300" dirty="0">
                        <a:latin typeface="Titillium Web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1031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2BF182-9921-1983-966A-B59CAC0611EF}"/>
              </a:ext>
            </a:extLst>
          </p:cNvPr>
          <p:cNvSpPr txBox="1"/>
          <p:nvPr/>
        </p:nvSpPr>
        <p:spPr>
          <a:xfrm>
            <a:off x="8235834" y="5880372"/>
            <a:ext cx="1728192" cy="3562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NDVI - Vegetation Health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GNDVI - Chlorophyll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265E2-B0C3-06F9-322A-ADBA765D8758}"/>
              </a:ext>
            </a:extLst>
          </p:cNvPr>
          <p:cNvSpPr txBox="1"/>
          <p:nvPr/>
        </p:nvSpPr>
        <p:spPr>
          <a:xfrm>
            <a:off x="9964026" y="5818700"/>
            <a:ext cx="2254932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NDWI - Surface Water 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NDMI - Vegetation Moisture 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BSI - Bare Soil Detection</a:t>
            </a:r>
            <a:endParaRPr lang="sq-AL" sz="1000" dirty="0">
              <a:solidFill>
                <a:schemeClr val="tx1">
                  <a:lumMod val="50000"/>
                  <a:lumOff val="50000"/>
                </a:schemeClr>
              </a:solidFill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576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04A81-D8E0-C110-4B3C-FF9324EB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98E0-8FB1-1200-69EC-F1F1C58B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&lt;Training and Validation </a:t>
            </a:r>
            <a:r>
              <a:rPr lang="en-GB" sz="3200" dirty="0">
                <a:latin typeface="Titillium Web" pitchFamily="2" charset="77"/>
              </a:rPr>
              <a:t>Track 1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C6419-37BE-B6FA-2A37-1DF190583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60000"/>
            <a:ext cx="691988" cy="223112"/>
          </a:xfrm>
        </p:spPr>
        <p:txBody>
          <a:bodyPr/>
          <a:lstStyle/>
          <a:p>
            <a:fld id="{1FF5481D-800C-4F34-B3D6-C18BC0A4FD2D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CD8A-2CED-0174-A5CF-E1896A40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CF3B7-3065-63AF-4E80-839B25289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01" y="980728"/>
            <a:ext cx="11169538" cy="4950000"/>
          </a:xfrm>
        </p:spPr>
        <p:txBody>
          <a:bodyPr/>
          <a:lstStyle/>
          <a:p>
            <a:r>
              <a:rPr lang="sq-AL" sz="2000" b="1" dirty="0"/>
              <a:t>Data Split: </a:t>
            </a:r>
            <a:r>
              <a:rPr lang="sq-AL" sz="2000" dirty="0"/>
              <a:t>5-fold stratified cross-validation (80% train/20% val)</a:t>
            </a:r>
          </a:p>
          <a:p>
            <a:r>
              <a:rPr lang="sq-AL" sz="2000" b="1" dirty="0"/>
              <a:t>Batch size: </a:t>
            </a:r>
            <a:r>
              <a:rPr lang="sq-AL" sz="2000" dirty="0"/>
              <a:t>32, </a:t>
            </a:r>
            <a:r>
              <a:rPr lang="sq-AL" sz="2000" b="1" dirty="0"/>
              <a:t>Optimizer: </a:t>
            </a:r>
            <a:r>
              <a:rPr lang="sq-AL" sz="2000" dirty="0"/>
              <a:t>AdamW (lr=1e-3→1e-5 cosine annealing)</a:t>
            </a:r>
          </a:p>
          <a:p>
            <a:r>
              <a:rPr lang="en-US" sz="2000" b="1" dirty="0"/>
              <a:t>Weight decay: </a:t>
            </a:r>
            <a:r>
              <a:rPr lang="en-US" sz="2000" dirty="0"/>
              <a:t>(1e-4), </a:t>
            </a:r>
            <a:r>
              <a:rPr lang="en-US" sz="2000" b="1" dirty="0"/>
              <a:t>Dropout : </a:t>
            </a:r>
            <a:r>
              <a:rPr lang="en-US" sz="2000" dirty="0"/>
              <a:t>(0.4 → 0.2), </a:t>
            </a:r>
            <a:r>
              <a:rPr lang="en-US" sz="2000" b="1" dirty="0"/>
              <a:t>Early Stopping: </a:t>
            </a:r>
            <a:r>
              <a:rPr lang="en-US" sz="2000" dirty="0"/>
              <a:t>Patience = 7 epochs on validation accuracy</a:t>
            </a:r>
            <a:endParaRPr lang="sq-AL" sz="2000" dirty="0"/>
          </a:p>
        </p:txBody>
      </p:sp>
      <p:pic>
        <p:nvPicPr>
          <p:cNvPr id="11" name="Picture 10" descr="A graph with numbers and a red line&#10;&#10;AI-generated content may be incorrect.">
            <a:extLst>
              <a:ext uri="{FF2B5EF4-FFF2-40B4-BE49-F238E27FC236}">
                <a16:creationId xmlns:a16="http://schemas.microsoft.com/office/drawing/2014/main" id="{F1033E8E-8868-20CF-E874-9A9E2926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2" r="-842"/>
          <a:stretch>
            <a:fillRect/>
          </a:stretch>
        </p:blipFill>
        <p:spPr>
          <a:xfrm>
            <a:off x="2352378" y="2110478"/>
            <a:ext cx="8167482" cy="4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0FE4B-DD84-E81C-3EAC-C9EAA94F9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98DD-6FE4-D682-425E-6937494C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&lt;Training and Validation Track 1&gt;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C371D-F1AF-A89B-528C-247AB933C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60000"/>
            <a:ext cx="691988" cy="223112"/>
          </a:xfrm>
        </p:spPr>
        <p:txBody>
          <a:bodyPr/>
          <a:lstStyle/>
          <a:p>
            <a:fld id="{1FF5481D-800C-4F34-B3D6-C18BC0A4FD2D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23AC2-92BF-BF85-403F-4A0DF99CC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Prof. Damian Borth - Artificial Intelligence &amp; Machine Learning [AIML]</a:t>
            </a:r>
          </a:p>
        </p:txBody>
      </p:sp>
      <p:pic>
        <p:nvPicPr>
          <p:cNvPr id="14" name="Picture 13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E494D1BE-941C-CDFC-8394-FD8AE202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1" y="1855350"/>
            <a:ext cx="12067866" cy="3888432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7885A89-F869-A437-CE47-1B7F0011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78" y="1149173"/>
            <a:ext cx="9721080" cy="383189"/>
          </a:xfrm>
        </p:spPr>
        <p:txBody>
          <a:bodyPr/>
          <a:lstStyle/>
          <a:p>
            <a:r>
              <a:rPr lang="sq-AL" u="sng" dirty="0"/>
              <a:t>Training and Validation (Loss/Accuracy) accross epochs</a:t>
            </a:r>
          </a:p>
        </p:txBody>
      </p:sp>
    </p:spTree>
    <p:extLst>
      <p:ext uri="{BB962C8B-B14F-4D97-AF65-F5344CB8AC3E}">
        <p14:creationId xmlns:p14="http://schemas.microsoft.com/office/powerpoint/2010/main" val="192020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91D06-F421-0753-E8B5-690ED257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F8CB-0C43-7A22-D528-966376BD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0" y="288000"/>
            <a:ext cx="8431988" cy="540000"/>
          </a:xfrm>
        </p:spPr>
        <p:txBody>
          <a:bodyPr>
            <a:normAutofit/>
          </a:bodyPr>
          <a:lstStyle/>
          <a:p>
            <a:r>
              <a:rPr lang="en-US" dirty="0"/>
              <a:t>&lt;Semi-Supervised Pseudo-Labeling 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4FB8B-4FEC-ACBB-D224-440109E5C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000" y="6655411"/>
            <a:ext cx="691988" cy="2231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FF5481D-800C-4F34-B3D6-C18BC0A4FD2D}" type="slidenum">
              <a:rPr lang="de-CH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de-CH" sz="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5FB39-D2BD-E2EC-FD58-3AF943F26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000" y="6660000"/>
            <a:ext cx="5445670" cy="19719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noProof="0"/>
              <a:t>Prof. Damian Borth - Artificial Intelligence &amp; Machine Learning [AIML]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36E7B79A-35DB-B174-0DD2-A967714D9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359459"/>
              </p:ext>
            </p:extLst>
          </p:nvPr>
        </p:nvGraphicFramePr>
        <p:xfrm>
          <a:off x="696194" y="1293555"/>
          <a:ext cx="10975794" cy="49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910669"/>
      </p:ext>
    </p:extLst>
  </p:cSld>
  <p:clrMapOvr>
    <a:masterClrMapping/>
  </p:clrMapOvr>
</p:sld>
</file>

<file path=ppt/theme/theme1.xml><?xml version="1.0" encoding="utf-8"?>
<a:theme xmlns:a="http://schemas.openxmlformats.org/drawingml/2006/main" name="HSG - AIML Borth - Lecture">
  <a:themeElements>
    <a:clrScheme name="UNISG Grün">
      <a:dk1>
        <a:sysClr val="windowText" lastClr="000000"/>
      </a:dk1>
      <a:lt1>
        <a:sysClr val="window" lastClr="FFFFFF"/>
      </a:lt1>
      <a:dk2>
        <a:srgbClr val="115C2E"/>
      </a:dk2>
      <a:lt2>
        <a:srgbClr val="CCCCCC"/>
      </a:lt2>
      <a:accent1>
        <a:srgbClr val="115C2E"/>
      </a:accent1>
      <a:accent2>
        <a:srgbClr val="249662"/>
      </a:accent2>
      <a:accent3>
        <a:srgbClr val="54A47C"/>
      </a:accent3>
      <a:accent4>
        <a:srgbClr val="8FBFA9"/>
      </a:accent4>
      <a:accent5>
        <a:srgbClr val="ED904B"/>
      </a:accent5>
      <a:accent6>
        <a:srgbClr val="FAB73E"/>
      </a:accent6>
      <a:hlink>
        <a:srgbClr val="115C2E"/>
      </a:hlink>
      <a:folHlink>
        <a:srgbClr val="54A47C"/>
      </a:folHlink>
    </a:clrScheme>
    <a:fontScheme name="UNISG C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9"/>
        </a:solidFill>
        <a:ln w="12700">
          <a:solidFill>
            <a:schemeClr val="tx1">
              <a:lumMod val="95000"/>
              <a:lumOff val="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2700">
          <a:noFill/>
          <a:miter lim="800000"/>
          <a:headEnd/>
          <a:tailEnd/>
        </a:ln>
        <a:effectLst/>
      </a:spPr>
      <a:bodyPr vert="horz" wrap="none" lIns="0" tIns="0" rIns="0" bIns="0" numCol="1" rtlCol="0" anchor="t" anchorCtr="0" compatLnSpc="1">
        <a:prstTxWarp prst="textNoShape">
          <a:avLst/>
        </a:prstTxWarp>
        <a:noAutofit/>
      </a:bodyPr>
      <a:lstStyle>
        <a:defPPr algn="ctr">
          <a:defRPr sz="1400" dirty="0">
            <a:latin typeface="Titillium Web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HSG_Studierende_DE.potx" id="{B264E04F-562E-4543-AFA0-43F41F9B922C}" vid="{15FE8CA8-E397-4A3D-9B9B-DF4CF2D7CA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85560</TotalTime>
  <Words>905</Words>
  <Application>Microsoft Macintosh PowerPoint</Application>
  <PresentationFormat>Custom</PresentationFormat>
  <Paragraphs>158</Paragraphs>
  <Slides>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Nova</vt:lpstr>
      <vt:lpstr>Titillium Web</vt:lpstr>
      <vt:lpstr>Titillium WebSemiBold</vt:lpstr>
      <vt:lpstr>HSG - AIML Borth - Lecture</vt:lpstr>
      <vt:lpstr>Machine Learning - Coding Challenge - Spring 2025</vt:lpstr>
      <vt:lpstr>Agenda</vt:lpstr>
      <vt:lpstr>&lt;Team Introduction&gt;</vt:lpstr>
      <vt:lpstr>&lt;Track 1: Custom Model Architecture&gt;</vt:lpstr>
      <vt:lpstr>&lt;Track 2: Pre-Trained Model&gt;</vt:lpstr>
      <vt:lpstr>&lt;Data Pre-Processing &amp; Augmentation&gt;</vt:lpstr>
      <vt:lpstr>&lt;Training and Validation Track 1&gt;</vt:lpstr>
      <vt:lpstr>&lt;Training and Validation Track 1&gt;</vt:lpstr>
      <vt:lpstr>&lt;Semi-Supervised Pseudo-Labeling &gt;</vt:lpstr>
      <vt:lpstr>&lt;Semi-Supervised Pseudo-Labeling&gt;</vt:lpstr>
      <vt:lpstr>&lt;Prediction Results Track 1&gt;</vt:lpstr>
      <vt:lpstr>&lt;Additional Highlights&gt;</vt:lpstr>
      <vt:lpstr>&lt;Additional Highlights&gt;</vt:lpstr>
      <vt:lpstr>&lt;Challenges &amp; Insights&gt;</vt:lpstr>
      <vt:lpstr>PowerPoint Presentation</vt:lpstr>
    </vt:vector>
  </TitlesOfParts>
  <Manager/>
  <Company>University of St.Gallen (HSG)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[AI:ML] Lectures Slides (Prof. Borth)</dc:title>
  <dc:subject/>
  <dc:creator>Prof. Dr. Damian Borth</dc:creator>
  <cp:keywords/>
  <dc:description/>
  <cp:lastModifiedBy>Erlisa Lokaj</cp:lastModifiedBy>
  <cp:revision>2461</cp:revision>
  <cp:lastPrinted>2018-12-13T17:50:02Z</cp:lastPrinted>
  <dcterms:created xsi:type="dcterms:W3CDTF">2016-04-12T09:28:03Z</dcterms:created>
  <dcterms:modified xsi:type="dcterms:W3CDTF">2025-05-18T19:56:55Z</dcterms:modified>
  <cp:category/>
</cp:coreProperties>
</file>